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256" r:id="rId3"/>
    <p:sldId id="266" r:id="rId4"/>
    <p:sldId id="264" r:id="rId5"/>
    <p:sldId id="265" r:id="rId6"/>
    <p:sldId id="258" r:id="rId7"/>
    <p:sldId id="260" r:id="rId8"/>
    <p:sldId id="267" r:id="rId9"/>
    <p:sldId id="269" r:id="rId10"/>
    <p:sldId id="259" r:id="rId11"/>
    <p:sldId id="291" r:id="rId12"/>
    <p:sldId id="287" r:id="rId13"/>
    <p:sldId id="289" r:id="rId14"/>
    <p:sldId id="292" r:id="rId15"/>
    <p:sldId id="293" r:id="rId16"/>
    <p:sldId id="294" r:id="rId17"/>
    <p:sldId id="295" r:id="rId18"/>
    <p:sldId id="297" r:id="rId19"/>
    <p:sldId id="300" r:id="rId20"/>
    <p:sldId id="299" r:id="rId21"/>
    <p:sldId id="301" r:id="rId22"/>
    <p:sldId id="30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4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8D47C2-23FC-42B0-CB99-AE272B9D4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132850-4CA5-9C05-D7AB-A1B26FCFC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C54ED-898F-38A5-04E9-2B98FDF95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2F1EFF-771A-9412-BE8A-8F4C9745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ABDA9-06FF-6E3C-C0BA-C948E237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14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1FBEC-22BD-1F8B-8B41-F7C67960E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248F2F-8630-FACF-B76B-ED9ACF33A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E8B90-65AE-3E1D-5C24-74FF6F7A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8BA5E2-6400-7093-17CF-ADE5A7532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85005E-DEB4-FA1A-F871-3DFA52F4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228C8A-FE74-BCDE-5EEB-37080DFE8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A4F00E-B6DC-6C70-D8A4-B2A2A6A61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0BFFD-59CF-70C9-224F-490E0547C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E37DC-9380-8EA2-CC84-A75C0FFB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9A943-A707-CA5D-7523-31AC4A55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8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3E3A-89D2-C2B3-3B6D-9AED3FF8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C6A90-08DC-0B13-5401-CF052E878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1CE82-FC07-6D07-D9A2-D4F63D48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6874-BB99-E775-A7F9-BBBEA3CE5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F4825-10DB-B254-5625-77B966597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958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943DF-3669-54FE-71B1-2A7B05D05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4EC36F-FF05-A0D0-BE60-9CFD987B1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51AB0-077E-7EC8-EFAE-67A21C0B0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B25485-86BB-A22E-FDA0-C7A625F3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D1538-0D50-71C1-4366-5E1BA1E1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30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FC771-DC6B-3C92-606D-DF3B3B91C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4CF41-3B1B-93E6-1FE7-BC391CE1E2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41C70-5434-72E0-AB6C-E61EFAA99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E75641-EEBC-ABCF-1562-C665C0420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969847-E062-564E-55FF-ADCA85C04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32CE06-2080-BB70-EC46-ECDFAC05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253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6FA49-4449-4D7D-9236-0281F90B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94B669-1C3D-7702-D021-A0F0FC4DE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D86819-D574-2D59-CFBB-9FB49F8C2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2E6BC3-636A-31AA-A941-AF8DC4ABC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6B1B8C-092E-C0EE-4F4D-27026EAC0E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6DF583-D85E-2106-B070-1D00FB4D8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8F7CA22-C29C-3A3C-DE05-418615948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23B1A1-217C-C864-D452-321F1F1F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1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4A53B-9BF0-B5E6-A8B1-6330814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8C1971-7947-E9D2-8AD7-E441A853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6BDC03-2BC8-32B2-89AA-F69034CBA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6A0C0-DCA4-9DC1-410E-EDD014F4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4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3322D0-792E-984B-177D-A7B68CA3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2E0103-5643-5843-3CD2-5A348263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122EFF-A71C-5DEB-A21C-03536062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74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06C6D-7699-7DD7-95AA-CBFA5A11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7502C-6FBA-833F-C466-F939CBBF5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FCDB87-A659-4E84-1090-156DD86B0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4CB01F-E8AD-46DB-9A84-14CE42671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E75544-8E27-EAB5-7F32-850B983C9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FF00AC-0FAB-7083-0523-FD113A69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68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3F67C-7CA3-2C75-0F0F-B631C125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E13836-783A-CD10-5877-74DC3294D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33535C-5D04-572C-D432-9EDE74F93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9ACC1D-3627-E556-1E20-DA736ECE4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4EE9BD-B666-9435-81B0-60090EFA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4CDB98-B7A0-DD10-A309-122A33F7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36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C0DD05-6C0D-7A86-5E7D-DEDD28BE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4D89C-22E8-C006-17E7-CF3B83D02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77980-63D0-81AE-B563-2F31D2D1C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16E25-5373-4865-87E9-03D2F0C24EBA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E6499C-CED6-F1EE-4CD2-703286463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B2EEB-741F-2D9C-D483-5934EF51A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F4524-3DE3-4634-9A97-B2DFE5F7D5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7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g"/><Relationship Id="rId18" Type="http://schemas.openxmlformats.org/officeDocument/2006/relationships/image" Target="../media/image29.png"/><Relationship Id="rId3" Type="http://schemas.openxmlformats.org/officeDocument/2006/relationships/image" Target="../media/image14.jpg"/><Relationship Id="rId21" Type="http://schemas.openxmlformats.org/officeDocument/2006/relationships/image" Target="../media/image32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jp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jp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10" Type="http://schemas.openxmlformats.org/officeDocument/2006/relationships/image" Target="../media/image21.png"/><Relationship Id="rId19" Type="http://schemas.openxmlformats.org/officeDocument/2006/relationships/image" Target="../media/image30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jpg"/><Relationship Id="rId2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jpg"/><Relationship Id="rId18" Type="http://schemas.openxmlformats.org/officeDocument/2006/relationships/image" Target="../media/image30.jpg"/><Relationship Id="rId3" Type="http://schemas.openxmlformats.org/officeDocument/2006/relationships/image" Target="../media/image14.jp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5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1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jpg"/><Relationship Id="rId24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23" Type="http://schemas.openxmlformats.org/officeDocument/2006/relationships/image" Target="../media/image35.png"/><Relationship Id="rId10" Type="http://schemas.openxmlformats.org/officeDocument/2006/relationships/image" Target="../media/image24.jpg"/><Relationship Id="rId19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28.jpg"/><Relationship Id="rId2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jpg"/><Relationship Id="rId18" Type="http://schemas.openxmlformats.org/officeDocument/2006/relationships/image" Target="../media/image30.jpg"/><Relationship Id="rId3" Type="http://schemas.openxmlformats.org/officeDocument/2006/relationships/image" Target="../media/image14.jp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5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1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jpg"/><Relationship Id="rId24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23" Type="http://schemas.openxmlformats.org/officeDocument/2006/relationships/image" Target="../media/image35.png"/><Relationship Id="rId10" Type="http://schemas.openxmlformats.org/officeDocument/2006/relationships/image" Target="../media/image24.jpg"/><Relationship Id="rId19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28.jpg"/><Relationship Id="rId2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jpg"/><Relationship Id="rId18" Type="http://schemas.openxmlformats.org/officeDocument/2006/relationships/image" Target="../media/image30.jpg"/><Relationship Id="rId3" Type="http://schemas.openxmlformats.org/officeDocument/2006/relationships/image" Target="../media/image14.jp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5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1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jpg"/><Relationship Id="rId24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23" Type="http://schemas.openxmlformats.org/officeDocument/2006/relationships/image" Target="../media/image35.png"/><Relationship Id="rId10" Type="http://schemas.openxmlformats.org/officeDocument/2006/relationships/image" Target="../media/image24.jpg"/><Relationship Id="rId19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28.jpg"/><Relationship Id="rId2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jpg"/><Relationship Id="rId18" Type="http://schemas.openxmlformats.org/officeDocument/2006/relationships/image" Target="../media/image30.jpg"/><Relationship Id="rId3" Type="http://schemas.openxmlformats.org/officeDocument/2006/relationships/image" Target="../media/image14.jp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5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1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jpg"/><Relationship Id="rId24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23" Type="http://schemas.openxmlformats.org/officeDocument/2006/relationships/image" Target="../media/image35.png"/><Relationship Id="rId10" Type="http://schemas.openxmlformats.org/officeDocument/2006/relationships/image" Target="../media/image24.jpg"/><Relationship Id="rId19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28.jpg"/><Relationship Id="rId2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jpg"/><Relationship Id="rId18" Type="http://schemas.openxmlformats.org/officeDocument/2006/relationships/image" Target="../media/image30.jpg"/><Relationship Id="rId3" Type="http://schemas.openxmlformats.org/officeDocument/2006/relationships/image" Target="../media/image14.jp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5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1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jpg"/><Relationship Id="rId24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23" Type="http://schemas.openxmlformats.org/officeDocument/2006/relationships/image" Target="../media/image35.png"/><Relationship Id="rId10" Type="http://schemas.openxmlformats.org/officeDocument/2006/relationships/image" Target="../media/image24.jpg"/><Relationship Id="rId19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28.jpg"/><Relationship Id="rId2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26" Type="http://schemas.openxmlformats.org/officeDocument/2006/relationships/image" Target="../media/image38.png"/><Relationship Id="rId3" Type="http://schemas.openxmlformats.org/officeDocument/2006/relationships/image" Target="../media/image13.pn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5.jpg"/><Relationship Id="rId17" Type="http://schemas.openxmlformats.org/officeDocument/2006/relationships/image" Target="../media/image18.svg"/><Relationship Id="rId25" Type="http://schemas.openxmlformats.org/officeDocument/2006/relationships/image" Target="../media/image23.png"/><Relationship Id="rId2" Type="http://schemas.openxmlformats.org/officeDocument/2006/relationships/image" Target="../media/image37.png"/><Relationship Id="rId16" Type="http://schemas.openxmlformats.org/officeDocument/2006/relationships/image" Target="../media/image1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4.jpg"/><Relationship Id="rId24" Type="http://schemas.openxmlformats.org/officeDocument/2006/relationships/image" Target="../media/image36.png"/><Relationship Id="rId5" Type="http://schemas.openxmlformats.org/officeDocument/2006/relationships/image" Target="../media/image15.png"/><Relationship Id="rId15" Type="http://schemas.openxmlformats.org/officeDocument/2006/relationships/image" Target="../media/image28.jp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0.jpg"/><Relationship Id="rId4" Type="http://schemas.openxmlformats.org/officeDocument/2006/relationships/image" Target="../media/image14.jpg"/><Relationship Id="rId9" Type="http://schemas.openxmlformats.org/officeDocument/2006/relationships/image" Target="../media/image21.png"/><Relationship Id="rId14" Type="http://schemas.openxmlformats.org/officeDocument/2006/relationships/image" Target="../media/image27.jpg"/><Relationship Id="rId2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jpg"/><Relationship Id="rId18" Type="http://schemas.openxmlformats.org/officeDocument/2006/relationships/image" Target="../media/image30.jpg"/><Relationship Id="rId26" Type="http://schemas.openxmlformats.org/officeDocument/2006/relationships/image" Target="../media/image37.png"/><Relationship Id="rId3" Type="http://schemas.openxmlformats.org/officeDocument/2006/relationships/image" Target="../media/image14.jp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5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1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jpg"/><Relationship Id="rId24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23" Type="http://schemas.openxmlformats.org/officeDocument/2006/relationships/image" Target="../media/image35.png"/><Relationship Id="rId10" Type="http://schemas.openxmlformats.org/officeDocument/2006/relationships/image" Target="../media/image24.jpg"/><Relationship Id="rId19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28.jpg"/><Relationship Id="rId2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jpg"/><Relationship Id="rId18" Type="http://schemas.openxmlformats.org/officeDocument/2006/relationships/image" Target="../media/image30.jpg"/><Relationship Id="rId26" Type="http://schemas.openxmlformats.org/officeDocument/2006/relationships/image" Target="../media/image37.png"/><Relationship Id="rId3" Type="http://schemas.openxmlformats.org/officeDocument/2006/relationships/image" Target="../media/image14.jp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5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1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jpg"/><Relationship Id="rId24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23" Type="http://schemas.openxmlformats.org/officeDocument/2006/relationships/image" Target="../media/image35.png"/><Relationship Id="rId10" Type="http://schemas.openxmlformats.org/officeDocument/2006/relationships/image" Target="../media/image24.jpg"/><Relationship Id="rId19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28.jpg"/><Relationship Id="rId22" Type="http://schemas.openxmlformats.org/officeDocument/2006/relationships/image" Target="../media/image34.png"/><Relationship Id="rId27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jpg"/><Relationship Id="rId18" Type="http://schemas.openxmlformats.org/officeDocument/2006/relationships/image" Target="../media/image30.jpg"/><Relationship Id="rId26" Type="http://schemas.openxmlformats.org/officeDocument/2006/relationships/image" Target="../media/image37.png"/><Relationship Id="rId3" Type="http://schemas.openxmlformats.org/officeDocument/2006/relationships/image" Target="../media/image14.jp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5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18.sv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5.jpg"/><Relationship Id="rId24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23" Type="http://schemas.openxmlformats.org/officeDocument/2006/relationships/image" Target="../media/image35.png"/><Relationship Id="rId10" Type="http://schemas.openxmlformats.org/officeDocument/2006/relationships/image" Target="../media/image24.jpg"/><Relationship Id="rId19" Type="http://schemas.openxmlformats.org/officeDocument/2006/relationships/image" Target="../media/image31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Relationship Id="rId14" Type="http://schemas.openxmlformats.org/officeDocument/2006/relationships/image" Target="../media/image28.jpg"/><Relationship Id="rId22" Type="http://schemas.openxmlformats.org/officeDocument/2006/relationships/image" Target="../media/image34.png"/><Relationship Id="rId27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4224FC6-D693-CB7B-EC90-F20C6328580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13151-BA42-B6F9-C0BC-4073EC6819F8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63068C1-9DBE-E287-2B0A-09B50CCC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7123725"/>
                  </p:ext>
                </p:extLst>
              </p:nvPr>
            </p:nvGraphicFramePr>
            <p:xfrm>
              <a:off x="5955872" y="3260711"/>
              <a:ext cx="280255" cy="33657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0255" cy="336577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0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5872" y="3260711"/>
                <a:ext cx="280255" cy="3365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53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2541549B-DD20-6F91-FE8B-3340DE4F3DD0}"/>
              </a:ext>
            </a:extLst>
          </p:cNvPr>
          <p:cNvGrpSpPr/>
          <p:nvPr/>
        </p:nvGrpSpPr>
        <p:grpSpPr>
          <a:xfrm>
            <a:off x="5443332" y="5089293"/>
            <a:ext cx="1305335" cy="1768707"/>
            <a:chOff x="5372100" y="4896160"/>
            <a:chExt cx="1305335" cy="17687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96ECA9-AE71-8284-44B3-0A8853E0A61C}"/>
                </a:ext>
              </a:extLst>
            </p:cNvPr>
            <p:cNvSpPr txBox="1"/>
            <p:nvPr/>
          </p:nvSpPr>
          <p:spPr>
            <a:xfrm>
              <a:off x="5424282" y="629553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TESTING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0" name="그래픽 9" descr="재생 단색으로 채워진">
              <a:extLst>
                <a:ext uri="{FF2B5EF4-FFF2-40B4-BE49-F238E27FC236}">
                  <a16:creationId xmlns:a16="http://schemas.microsoft.com/office/drawing/2014/main" id="{6767B709-A98A-58F1-2FD1-99A29EE5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5086660"/>
              <a:ext cx="914400" cy="914400"/>
            </a:xfrm>
            <a:prstGeom prst="rect">
              <a:avLst/>
            </a:prstGeom>
          </p:spPr>
        </p:pic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7D24A051-E2C9-E192-E9A3-D067B7ED01E6}"/>
                </a:ext>
              </a:extLst>
            </p:cNvPr>
            <p:cNvSpPr/>
            <p:nvPr/>
          </p:nvSpPr>
          <p:spPr>
            <a:xfrm>
              <a:off x="5372100" y="4896160"/>
              <a:ext cx="1305335" cy="1275761"/>
            </a:xfrm>
            <a:prstGeom prst="donut">
              <a:avLst>
                <a:gd name="adj" fmla="val 12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9589441"/>
                  </p:ext>
                </p:extLst>
              </p:nvPr>
            </p:nvGraphicFramePr>
            <p:xfrm>
              <a:off x="3926419" y="2010638"/>
              <a:ext cx="4374943" cy="283672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374943" cy="2836721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62711" ay="28649" az="-483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4DCD464A-329D-1C75-143E-C1040F65AA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6419" y="2010638"/>
                <a:ext cx="4374943" cy="283672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사다리꼴 1">
            <a:extLst>
              <a:ext uri="{FF2B5EF4-FFF2-40B4-BE49-F238E27FC236}">
                <a16:creationId xmlns:a16="http://schemas.microsoft.com/office/drawing/2014/main" id="{5465A999-F8A9-593C-2C14-13C4F18C674F}"/>
              </a:ext>
            </a:extLst>
          </p:cNvPr>
          <p:cNvSpPr/>
          <p:nvPr/>
        </p:nvSpPr>
        <p:spPr>
          <a:xfrm rot="10800000">
            <a:off x="2562221" y="0"/>
            <a:ext cx="6858000" cy="4638675"/>
          </a:xfrm>
          <a:prstGeom prst="trapezoid">
            <a:avLst>
              <a:gd name="adj" fmla="val 32749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질문 단색으로 채워진">
            <a:extLst>
              <a:ext uri="{FF2B5EF4-FFF2-40B4-BE49-F238E27FC236}">
                <a16:creationId xmlns:a16="http://schemas.microsoft.com/office/drawing/2014/main" id="{871B5AC2-03E9-FF51-5D60-D4A783ED5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237" y="241651"/>
            <a:ext cx="1533525" cy="1533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7D504-4A72-AA46-BD3F-035AA65F6864}"/>
              </a:ext>
            </a:extLst>
          </p:cNvPr>
          <p:cNvSpPr txBox="1"/>
          <p:nvPr/>
        </p:nvSpPr>
        <p:spPr>
          <a:xfrm>
            <a:off x="5749489" y="189879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Q&amp;A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04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53536" y="1434693"/>
              <a:ext cx="3320710" cy="398861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20710" cy="398861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73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3536" y="1434693"/>
                <a:ext cx="3320710" cy="3988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7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462116C3-F974-7CE3-F228-88A7770B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74" y="1435311"/>
            <a:ext cx="3322352" cy="39873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5ADD9E-E655-F2D8-98F0-023DE04DA2C6}"/>
              </a:ext>
            </a:extLst>
          </p:cNvPr>
          <p:cNvSpPr/>
          <p:nvPr/>
        </p:nvSpPr>
        <p:spPr>
          <a:xfrm>
            <a:off x="4546600" y="1549400"/>
            <a:ext cx="2863851" cy="3758400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1F07353A-1304-3EF0-6A36-5BB1EABC7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02" y="344170"/>
            <a:ext cx="360000" cy="360000"/>
          </a:xfrm>
          <a:prstGeom prst="rect">
            <a:avLst/>
          </a:prstGeom>
        </p:spPr>
      </p:pic>
      <p:pic>
        <p:nvPicPr>
          <p:cNvPr id="17" name="그림 1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86F2C4C8-E782-EE6E-A003-6A359A462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87" y="275354"/>
            <a:ext cx="360000" cy="360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9AE7DE21-AC9C-4200-BC9A-D26401005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8525" y="-533395"/>
            <a:ext cx="360000" cy="360000"/>
          </a:xfrm>
          <a:prstGeom prst="roundRect">
            <a:avLst/>
          </a:prstGeom>
        </p:spPr>
      </p:pic>
      <p:pic>
        <p:nvPicPr>
          <p:cNvPr id="19" name="그림 18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5D0C85BA-824A-EC57-0584-F9316357C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681" y="344170"/>
            <a:ext cx="360000" cy="360000"/>
          </a:xfrm>
          <a:prstGeom prst="roundRect">
            <a:avLst/>
          </a:prstGeom>
        </p:spPr>
      </p:pic>
      <p:pic>
        <p:nvPicPr>
          <p:cNvPr id="20" name="그림 19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9BAD6453-6623-DF93-EAC5-E07A474C41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757" y="344170"/>
            <a:ext cx="360000" cy="360000"/>
          </a:xfrm>
          <a:prstGeom prst="roundRect">
            <a:avLst/>
          </a:prstGeom>
        </p:spPr>
      </p:pic>
      <p:pic>
        <p:nvPicPr>
          <p:cNvPr id="21" name="그림 20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E778B671-5E26-0A2E-C888-7DA06BF6B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38" y="1830055"/>
            <a:ext cx="360000" cy="360000"/>
          </a:xfrm>
          <a:prstGeom prst="rect">
            <a:avLst/>
          </a:prstGeom>
        </p:spPr>
      </p:pic>
      <p:pic>
        <p:nvPicPr>
          <p:cNvPr id="22" name="그림 21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3D67B67A-472F-FB70-2326-4870987C83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06" y="1820810"/>
            <a:ext cx="360000" cy="360000"/>
          </a:xfrm>
          <a:prstGeom prst="roundRect">
            <a:avLst/>
          </a:prstGeom>
        </p:spPr>
      </p:pic>
      <p:pic>
        <p:nvPicPr>
          <p:cNvPr id="23" name="그림 22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B562CED-4FCC-72EB-0E1E-4F9A0CA4D90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664980" y="6275716"/>
            <a:ext cx="2759396" cy="304625"/>
          </a:xfrm>
          <a:prstGeom prst="roundRect">
            <a:avLst>
              <a:gd name="adj" fmla="val 25397"/>
            </a:avLst>
          </a:prstGeom>
        </p:spPr>
      </p:pic>
      <p:pic>
        <p:nvPicPr>
          <p:cNvPr id="24" name="그림 23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BE22E86B-4355-3C8B-DC78-F7457D74D3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61" y="197746"/>
            <a:ext cx="360000" cy="360000"/>
          </a:xfrm>
          <a:prstGeom prst="roundRect">
            <a:avLst/>
          </a:prstGeom>
        </p:spPr>
      </p:pic>
      <p:pic>
        <p:nvPicPr>
          <p:cNvPr id="25" name="그림 24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A456B954-4FD3-B58A-B4A3-8156AB3DF3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81" y="1830055"/>
            <a:ext cx="360000" cy="360000"/>
          </a:xfrm>
          <a:prstGeom prst="round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ED309F-2A7E-B93F-094E-079CDC6F1DB6}"/>
              </a:ext>
            </a:extLst>
          </p:cNvPr>
          <p:cNvGrpSpPr/>
          <p:nvPr/>
        </p:nvGrpSpPr>
        <p:grpSpPr>
          <a:xfrm>
            <a:off x="9883232" y="1830055"/>
            <a:ext cx="360000" cy="360000"/>
            <a:chOff x="6843488" y="2245345"/>
            <a:chExt cx="360000" cy="360000"/>
          </a:xfrm>
        </p:grpSpPr>
        <p:pic>
          <p:nvPicPr>
            <p:cNvPr id="27" name="그림 26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58D93D40-5F16-D34E-82C7-D1A74D9FC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28" name="그림 27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4C7100-D914-CA3F-91FB-CB666B99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29" name="그림 28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9CFDD79E-6941-840E-1F04-87CECAA852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87" y="2782835"/>
            <a:ext cx="360000" cy="360000"/>
          </a:xfrm>
          <a:prstGeom prst="roundRect">
            <a:avLst>
              <a:gd name="adj" fmla="val 27250"/>
            </a:avLst>
          </a:prstGeom>
        </p:spPr>
      </p:pic>
      <p:pic>
        <p:nvPicPr>
          <p:cNvPr id="30" name="그림 29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3B216AD5-03D2-1918-B0AE-CAB5AE03730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3395047" y="2782835"/>
            <a:ext cx="358999" cy="360000"/>
          </a:xfrm>
          <a:prstGeom prst="roundRect">
            <a:avLst/>
          </a:prstGeom>
        </p:spPr>
      </p:pic>
      <p:pic>
        <p:nvPicPr>
          <p:cNvPr id="31" name="그림 3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AF55FF3E-CA64-DFE3-7EAB-09BA5AA71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50" y="903401"/>
            <a:ext cx="360000" cy="360000"/>
          </a:xfrm>
          <a:prstGeom prst="roundRect">
            <a:avLst/>
          </a:prstGeom>
        </p:spPr>
      </p:pic>
      <p:pic>
        <p:nvPicPr>
          <p:cNvPr id="32" name="그림 31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F58FD57E-7669-7314-5ACF-CF9FC1E410C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394" y="2697110"/>
            <a:ext cx="360000" cy="360000"/>
          </a:xfrm>
          <a:prstGeom prst="roundRect">
            <a:avLst/>
          </a:prstGeom>
        </p:spPr>
      </p:pic>
      <p:pic>
        <p:nvPicPr>
          <p:cNvPr id="33" name="그림 32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C32480B9-C14B-17AB-2BC0-E991545208A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37" y="2764345"/>
            <a:ext cx="572426" cy="360000"/>
          </a:xfrm>
          <a:prstGeom prst="rect">
            <a:avLst/>
          </a:prstGeom>
        </p:spPr>
      </p:pic>
      <p:pic>
        <p:nvPicPr>
          <p:cNvPr id="34" name="그림 33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DEF05397-CDC3-38FC-869F-D47D76851BE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38" y="3956428"/>
            <a:ext cx="360000" cy="360000"/>
          </a:xfrm>
          <a:prstGeom prst="roundRect">
            <a:avLst/>
          </a:prstGeom>
        </p:spPr>
      </p:pic>
      <p:pic>
        <p:nvPicPr>
          <p:cNvPr id="35" name="그림 34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AA045BE9-DFE5-BAC2-DFF6-18EF21F714E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71" y="3956428"/>
            <a:ext cx="360000" cy="360000"/>
          </a:xfrm>
          <a:prstGeom prst="round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8E1E5FB-E746-24D1-B0A0-795090450D72}"/>
              </a:ext>
            </a:extLst>
          </p:cNvPr>
          <p:cNvGrpSpPr/>
          <p:nvPr/>
        </p:nvGrpSpPr>
        <p:grpSpPr>
          <a:xfrm>
            <a:off x="5910661" y="5793829"/>
            <a:ext cx="360000" cy="360000"/>
            <a:chOff x="1676400" y="885825"/>
            <a:chExt cx="360000" cy="360000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C56790AE-4200-9C76-5F58-160D60D74507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E07CCD5-CB7B-3855-FE1E-CC653224166F}"/>
                </a:ext>
              </a:extLst>
            </p:cNvPr>
            <p:cNvPicPr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39" name="그림 38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8A579A58-2272-118A-03F4-A90A1EF7D58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54" y="3897220"/>
            <a:ext cx="360000" cy="360000"/>
          </a:xfrm>
          <a:prstGeom prst="roundRect">
            <a:avLst/>
          </a:prstGeom>
        </p:spPr>
      </p:pic>
      <p:pic>
        <p:nvPicPr>
          <p:cNvPr id="40" name="그림 39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079D1743-2F92-077C-6285-391A1F8491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63" y="3956428"/>
            <a:ext cx="360000" cy="360000"/>
          </a:xfrm>
          <a:prstGeom prst="round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FC2E50-2220-769B-F1FC-98EF460E21DE}"/>
              </a:ext>
            </a:extLst>
          </p:cNvPr>
          <p:cNvSpPr/>
          <p:nvPr/>
        </p:nvSpPr>
        <p:spPr>
          <a:xfrm>
            <a:off x="-131219" y="0"/>
            <a:ext cx="4649243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104FE7-4B7D-B610-1A0E-BF58662802F2}"/>
              </a:ext>
            </a:extLst>
          </p:cNvPr>
          <p:cNvSpPr/>
          <p:nvPr/>
        </p:nvSpPr>
        <p:spPr>
          <a:xfrm>
            <a:off x="7448550" y="0"/>
            <a:ext cx="4781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83737A4-C1DD-6DB6-CD43-1C494616048E}"/>
              </a:ext>
            </a:extLst>
          </p:cNvPr>
          <p:cNvGrpSpPr/>
          <p:nvPr/>
        </p:nvGrpSpPr>
        <p:grpSpPr>
          <a:xfrm>
            <a:off x="4546600" y="1555430"/>
            <a:ext cx="2863851" cy="3757612"/>
            <a:chOff x="4546600" y="1555430"/>
            <a:chExt cx="2863851" cy="37576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A4DFB2D-DB3F-7747-81D4-629F1D3018C0}"/>
                </a:ext>
              </a:extLst>
            </p:cNvPr>
            <p:cNvGrpSpPr/>
            <p:nvPr/>
          </p:nvGrpSpPr>
          <p:grpSpPr>
            <a:xfrm>
              <a:off x="4546600" y="1555430"/>
              <a:ext cx="2863851" cy="3757612"/>
              <a:chOff x="4546600" y="1556544"/>
              <a:chExt cx="2863851" cy="3757612"/>
            </a:xfrm>
          </p:grpSpPr>
          <p:pic>
            <p:nvPicPr>
              <p:cNvPr id="47" name="그림 46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075B2EE5-3B6D-DF0D-DDC1-2AF3B2A7F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46600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3"/>
                <a:stretch>
                  <a:fillRect/>
                </a:stretch>
              </a:blipFill>
            </p:spPr>
          </p:pic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D3ED2467-87BE-3076-5408-2FC6282DC9DE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2C87CB4-0A21-E089-FC2D-655AD6CF2D05}"/>
                </a:ext>
              </a:extLst>
            </p:cNvPr>
            <p:cNvSpPr txBox="1"/>
            <p:nvPr/>
          </p:nvSpPr>
          <p:spPr>
            <a:xfrm>
              <a:off x="5198102" y="2139114"/>
              <a:ext cx="143340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5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943F59-5AAE-4EB2-70F1-302F610D2E71}"/>
                </a:ext>
              </a:extLst>
            </p:cNvPr>
            <p:cNvSpPr txBox="1"/>
            <p:nvPr/>
          </p:nvSpPr>
          <p:spPr>
            <a:xfrm>
              <a:off x="5471815" y="1938768"/>
              <a:ext cx="10134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E66D3F-5F83-89EA-D8FB-06C9ACE30AE7}"/>
              </a:ext>
            </a:extLst>
          </p:cNvPr>
          <p:cNvSpPr/>
          <p:nvPr/>
        </p:nvSpPr>
        <p:spPr>
          <a:xfrm>
            <a:off x="0" y="5336375"/>
            <a:ext cx="12192000" cy="155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FC5E37-9221-D6DF-3B8B-F8E5491DA010}"/>
              </a:ext>
            </a:extLst>
          </p:cNvPr>
          <p:cNvSpPr/>
          <p:nvPr/>
        </p:nvSpPr>
        <p:spPr>
          <a:xfrm>
            <a:off x="0" y="-28575"/>
            <a:ext cx="12192000" cy="1548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7082FD5-350C-0F10-4519-015E1DACB5D7}"/>
              </a:ext>
            </a:extLst>
          </p:cNvPr>
          <p:cNvGrpSpPr/>
          <p:nvPr/>
        </p:nvGrpSpPr>
        <p:grpSpPr>
          <a:xfrm>
            <a:off x="4453874" y="1440553"/>
            <a:ext cx="3322352" cy="3987377"/>
            <a:chOff x="4453874" y="1435311"/>
            <a:chExt cx="3322352" cy="3987377"/>
          </a:xfrm>
        </p:grpSpPr>
        <p:pic>
          <p:nvPicPr>
            <p:cNvPr id="42" name="그림 4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CE1AA88E-9315-A7FB-3AC5-BD64169DAD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731"/>
            <a:stretch/>
          </p:blipFill>
          <p:spPr>
            <a:xfrm>
              <a:off x="4453874" y="1435311"/>
              <a:ext cx="108601" cy="3987377"/>
            </a:xfrm>
            <a:prstGeom prst="rect">
              <a:avLst/>
            </a:prstGeom>
          </p:spPr>
        </p:pic>
        <p:pic>
          <p:nvPicPr>
            <p:cNvPr id="43" name="그림 4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D35DC4E0-9EEE-3C91-943F-185DA6029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3"/>
            <a:stretch/>
          </p:blipFill>
          <p:spPr>
            <a:xfrm>
              <a:off x="7394574" y="1435311"/>
              <a:ext cx="381651" cy="3987377"/>
            </a:xfrm>
            <a:prstGeom prst="rect">
              <a:avLst/>
            </a:prstGeom>
          </p:spPr>
        </p:pic>
        <p:pic>
          <p:nvPicPr>
            <p:cNvPr id="44" name="그림 4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4C3D6B91-F141-86BD-F1AC-A6F5CBA33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8"/>
            <a:stretch/>
          </p:blipFill>
          <p:spPr>
            <a:xfrm>
              <a:off x="4453874" y="5314950"/>
              <a:ext cx="3322352" cy="107738"/>
            </a:xfrm>
            <a:prstGeom prst="rect">
              <a:avLst/>
            </a:prstGeom>
          </p:spPr>
        </p:pic>
        <p:pic>
          <p:nvPicPr>
            <p:cNvPr id="45" name="그림 44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AEB987D9-EACF-86E9-51B3-3FCA30758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9"/>
            <a:stretch/>
          </p:blipFill>
          <p:spPr>
            <a:xfrm>
              <a:off x="4453874" y="1435311"/>
              <a:ext cx="3322352" cy="120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703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462116C3-F974-7CE3-F228-88A7770BF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74" y="1435311"/>
            <a:ext cx="3322352" cy="39873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55ADD9E-E655-F2D8-98F0-023DE04DA2C6}"/>
              </a:ext>
            </a:extLst>
          </p:cNvPr>
          <p:cNvSpPr/>
          <p:nvPr/>
        </p:nvSpPr>
        <p:spPr>
          <a:xfrm>
            <a:off x="4546600" y="1549400"/>
            <a:ext cx="2863851" cy="3758400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FC2E50-2220-769B-F1FC-98EF460E21DE}"/>
              </a:ext>
            </a:extLst>
          </p:cNvPr>
          <p:cNvSpPr/>
          <p:nvPr/>
        </p:nvSpPr>
        <p:spPr>
          <a:xfrm>
            <a:off x="0" y="0"/>
            <a:ext cx="45465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104FE7-4B7D-B610-1A0E-BF58662802F2}"/>
              </a:ext>
            </a:extLst>
          </p:cNvPr>
          <p:cNvSpPr/>
          <p:nvPr/>
        </p:nvSpPr>
        <p:spPr>
          <a:xfrm>
            <a:off x="7410450" y="0"/>
            <a:ext cx="4781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E66D3F-5F83-89EA-D8FB-06C9ACE30AE7}"/>
              </a:ext>
            </a:extLst>
          </p:cNvPr>
          <p:cNvSpPr/>
          <p:nvPr/>
        </p:nvSpPr>
        <p:spPr>
          <a:xfrm>
            <a:off x="0" y="5307800"/>
            <a:ext cx="12192000" cy="155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FC5E37-9221-D6DF-3B8B-F8E5491DA010}"/>
              </a:ext>
            </a:extLst>
          </p:cNvPr>
          <p:cNvSpPr/>
          <p:nvPr/>
        </p:nvSpPr>
        <p:spPr>
          <a:xfrm>
            <a:off x="0" y="0"/>
            <a:ext cx="12192000" cy="1548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08024B98-5E92-04AD-BE4F-F88F77275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05" y="1752600"/>
            <a:ext cx="360000" cy="360000"/>
          </a:xfrm>
          <a:prstGeom prst="rect">
            <a:avLst/>
          </a:prstGeom>
        </p:spPr>
      </p:pic>
      <p:pic>
        <p:nvPicPr>
          <p:cNvPr id="3" name="그림 2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2F78DC26-630E-9833-771F-5314AF1D4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1752600"/>
            <a:ext cx="360000" cy="360000"/>
          </a:xfrm>
          <a:prstGeom prst="rect">
            <a:avLst/>
          </a:prstGeom>
        </p:spPr>
      </p:pic>
      <p:pic>
        <p:nvPicPr>
          <p:cNvPr id="11" name="그림 10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2A8C97D-C634-4CE0-9722-DFB724C60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56" y="1752600"/>
            <a:ext cx="360000" cy="360000"/>
          </a:xfrm>
          <a:prstGeom prst="roundRect">
            <a:avLst/>
          </a:prstGeom>
        </p:spPr>
      </p:pic>
      <p:pic>
        <p:nvPicPr>
          <p:cNvPr id="12" name="그림 11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9D17393E-9CDD-1D96-A0AE-3CAD62A37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32" y="1753870"/>
            <a:ext cx="360000" cy="360000"/>
          </a:xfrm>
          <a:prstGeom prst="roundRect">
            <a:avLst/>
          </a:prstGeom>
        </p:spPr>
      </p:pic>
      <p:pic>
        <p:nvPicPr>
          <p:cNvPr id="13" name="그림 12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D871FD4F-EB9E-64EF-AF76-150A94089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2268205"/>
            <a:ext cx="360000" cy="360000"/>
          </a:xfrm>
          <a:prstGeom prst="rect">
            <a:avLst/>
          </a:prstGeom>
        </p:spPr>
      </p:pic>
      <p:pic>
        <p:nvPicPr>
          <p:cNvPr id="14" name="그림 13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0F55FB8C-9514-DA6E-9378-EC911F4FAE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05" y="2268205"/>
            <a:ext cx="360000" cy="360000"/>
          </a:xfrm>
          <a:prstGeom prst="roundRect">
            <a:avLst/>
          </a:prstGeom>
        </p:spPr>
      </p:pic>
      <p:pic>
        <p:nvPicPr>
          <p:cNvPr id="15" name="그림 14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4272BC56-3CBE-2C58-06C5-EBA05C86E4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80" y="2268205"/>
            <a:ext cx="360000" cy="360000"/>
          </a:xfrm>
          <a:prstGeom prst="roundRect">
            <a:avLst/>
          </a:prstGeom>
        </p:spPr>
      </p:pic>
      <p:pic>
        <p:nvPicPr>
          <p:cNvPr id="49" name="그림 48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3F89055A-0F5B-AE32-0D3E-710A1E60C1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56" y="2268205"/>
            <a:ext cx="360000" cy="360000"/>
          </a:xfrm>
          <a:prstGeom prst="round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FC661E-6E85-DB96-D1D6-7E00E18293E6}"/>
              </a:ext>
            </a:extLst>
          </p:cNvPr>
          <p:cNvGrpSpPr/>
          <p:nvPr/>
        </p:nvGrpSpPr>
        <p:grpSpPr>
          <a:xfrm>
            <a:off x="6845732" y="2268205"/>
            <a:ext cx="360000" cy="360000"/>
            <a:chOff x="6843488" y="2245345"/>
            <a:chExt cx="360000" cy="360000"/>
          </a:xfrm>
        </p:grpSpPr>
        <p:pic>
          <p:nvPicPr>
            <p:cNvPr id="51" name="그림 50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E8FF1B0B-C5DF-8670-2D41-B4061C24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52" name="그림 51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88A0974C-E8FA-CE4F-F3D3-A3744A549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53" name="그림 52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95C0434-D2A2-BF09-18CF-9C4753DA13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2783810"/>
            <a:ext cx="360000" cy="360000"/>
          </a:xfrm>
          <a:prstGeom prst="roundRect">
            <a:avLst>
              <a:gd name="adj" fmla="val 27250"/>
            </a:avLst>
          </a:prstGeom>
        </p:spPr>
      </p:pic>
      <p:pic>
        <p:nvPicPr>
          <p:cNvPr id="54" name="그림 53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ECE68BCA-4F86-F62C-A23F-FE25216433F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5220006" y="2783810"/>
            <a:ext cx="358999" cy="360000"/>
          </a:xfrm>
          <a:prstGeom prst="round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C58B209C-CB4C-B21D-3D56-ABCCD6BABB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61155" y="1761904"/>
            <a:ext cx="360000" cy="360000"/>
          </a:xfrm>
          <a:prstGeom prst="roundRect">
            <a:avLst/>
          </a:prstGeom>
        </p:spPr>
      </p:pic>
      <p:pic>
        <p:nvPicPr>
          <p:cNvPr id="55" name="그림 54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8FC05DEA-A14D-9866-FBAF-2B1F218445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00" y="2783810"/>
            <a:ext cx="360000" cy="360000"/>
          </a:xfrm>
          <a:prstGeom prst="roundRect">
            <a:avLst/>
          </a:prstGeom>
        </p:spPr>
      </p:pic>
      <p:pic>
        <p:nvPicPr>
          <p:cNvPr id="56" name="그림 55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FE7618BF-8B28-B640-4FD3-32FE976B90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56" y="2782835"/>
            <a:ext cx="360000" cy="360000"/>
          </a:xfrm>
          <a:prstGeom prst="roundRect">
            <a:avLst/>
          </a:prstGeom>
        </p:spPr>
      </p:pic>
      <p:pic>
        <p:nvPicPr>
          <p:cNvPr id="57" name="그림 56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4FA737BF-51B1-76AF-44AB-6807F908F0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99" y="2782835"/>
            <a:ext cx="572426" cy="360000"/>
          </a:xfrm>
          <a:prstGeom prst="rect">
            <a:avLst/>
          </a:prstGeom>
        </p:spPr>
      </p:pic>
      <p:pic>
        <p:nvPicPr>
          <p:cNvPr id="58" name="그림 5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975D4AD8-7765-718F-BF3A-658D33DBF3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338" y="3291899"/>
            <a:ext cx="360000" cy="360000"/>
          </a:xfrm>
          <a:prstGeom prst="roundRect">
            <a:avLst/>
          </a:prstGeom>
        </p:spPr>
      </p:pic>
      <p:pic>
        <p:nvPicPr>
          <p:cNvPr id="59" name="그림 58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31360B7-F194-F31F-FAD9-A08F412C07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05" y="3288101"/>
            <a:ext cx="360000" cy="360000"/>
          </a:xfrm>
          <a:prstGeom prst="round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BB695BB3-BE94-1AE9-1918-1542EAF5F528}"/>
              </a:ext>
            </a:extLst>
          </p:cNvPr>
          <p:cNvGrpSpPr/>
          <p:nvPr/>
        </p:nvGrpSpPr>
        <p:grpSpPr>
          <a:xfrm>
            <a:off x="5765536" y="3288101"/>
            <a:ext cx="360000" cy="360000"/>
            <a:chOff x="1676400" y="885825"/>
            <a:chExt cx="360000" cy="360000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359585F9-59F4-C7D2-4F13-411052A109A7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375A4B61-D8AD-B834-B547-8C00A09008BB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63" name="그림 62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11555B13-A155-A9A4-A5FF-3F1F807594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29" y="3288101"/>
            <a:ext cx="360000" cy="360000"/>
          </a:xfrm>
          <a:prstGeom prst="roundRect">
            <a:avLst/>
          </a:prstGeom>
        </p:spPr>
      </p:pic>
      <p:pic>
        <p:nvPicPr>
          <p:cNvPr id="64" name="그림 63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CAB44197-0E2E-2BAF-586D-33B416B29E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32" y="3294567"/>
            <a:ext cx="360000" cy="360000"/>
          </a:xfrm>
          <a:prstGeom prst="round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32D17C2C-4B45-BC5A-A965-591C67DE4D8C}"/>
              </a:ext>
            </a:extLst>
          </p:cNvPr>
          <p:cNvSpPr/>
          <p:nvPr/>
        </p:nvSpPr>
        <p:spPr>
          <a:xfrm>
            <a:off x="-65700" y="0"/>
            <a:ext cx="46017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9F6051-6B3D-3ECE-4AFC-64272D0E6248}"/>
              </a:ext>
            </a:extLst>
          </p:cNvPr>
          <p:cNvSpPr/>
          <p:nvPr/>
        </p:nvSpPr>
        <p:spPr>
          <a:xfrm>
            <a:off x="7466625" y="0"/>
            <a:ext cx="478155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11612D-0B29-957C-9320-05E7E36BB465}"/>
              </a:ext>
            </a:extLst>
          </p:cNvPr>
          <p:cNvSpPr/>
          <p:nvPr/>
        </p:nvSpPr>
        <p:spPr>
          <a:xfrm>
            <a:off x="27600" y="5336375"/>
            <a:ext cx="12192000" cy="1550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7F2749E-F871-D141-2D7F-4AD7CB36B62D}"/>
              </a:ext>
            </a:extLst>
          </p:cNvPr>
          <p:cNvGrpSpPr/>
          <p:nvPr/>
        </p:nvGrpSpPr>
        <p:grpSpPr>
          <a:xfrm>
            <a:off x="4546600" y="-2334693"/>
            <a:ext cx="2863851" cy="3757612"/>
            <a:chOff x="4546600" y="-2334693"/>
            <a:chExt cx="2863851" cy="37576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A4DFB2D-DB3F-7747-81D4-629F1D3018C0}"/>
                </a:ext>
              </a:extLst>
            </p:cNvPr>
            <p:cNvGrpSpPr/>
            <p:nvPr/>
          </p:nvGrpSpPr>
          <p:grpSpPr>
            <a:xfrm>
              <a:off x="4546600" y="-2334693"/>
              <a:ext cx="2863851" cy="3757612"/>
              <a:chOff x="4546600" y="1556544"/>
              <a:chExt cx="2863851" cy="3757612"/>
            </a:xfrm>
          </p:grpSpPr>
          <p:pic>
            <p:nvPicPr>
              <p:cNvPr id="47" name="그림 46" descr="다채로움, 스크린샷, 일렉트릭 블루, 예술이(가) 표시된 사진&#10;&#10;자동 생성된 설명">
                <a:extLst>
                  <a:ext uri="{FF2B5EF4-FFF2-40B4-BE49-F238E27FC236}">
                    <a16:creationId xmlns:a16="http://schemas.microsoft.com/office/drawing/2014/main" id="{075B2EE5-3B6D-DF0D-DDC1-2AF3B2A7F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8" t="3061" r="11201" b="2701"/>
              <a:stretch/>
            </p:blipFill>
            <p:spPr>
              <a:xfrm>
                <a:off x="4546600" y="1556544"/>
                <a:ext cx="2863851" cy="3757612"/>
              </a:xfrm>
              <a:prstGeom prst="roundRect">
                <a:avLst>
                  <a:gd name="adj" fmla="val 2787"/>
                </a:avLst>
              </a:prstGeom>
              <a:blipFill>
                <a:blip r:embed="rId3"/>
                <a:stretch>
                  <a:fillRect/>
                </a:stretch>
              </a:blipFill>
            </p:spPr>
          </p:pic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D3ED2467-87BE-3076-5408-2FC6282DC9DE}"/>
                  </a:ext>
                </a:extLst>
              </p:cNvPr>
              <p:cNvSpPr/>
              <p:nvPr/>
            </p:nvSpPr>
            <p:spPr>
              <a:xfrm>
                <a:off x="4918075" y="5173981"/>
                <a:ext cx="2120900" cy="45719"/>
              </a:xfrm>
              <a:prstGeom prst="roundRect">
                <a:avLst>
                  <a:gd name="adj" fmla="val 4292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7A2542-A319-6DC1-473C-FC22F864EF7D}"/>
                </a:ext>
              </a:extLst>
            </p:cNvPr>
            <p:cNvSpPr txBox="1"/>
            <p:nvPr/>
          </p:nvSpPr>
          <p:spPr>
            <a:xfrm>
              <a:off x="5198102" y="-1706020"/>
              <a:ext cx="143340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4:39</a:t>
              </a:r>
              <a:endParaRPr lang="ko-KR" altLang="en-US" sz="50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2CD7CA-BDBA-3E52-E3B5-AEBAC5C80547}"/>
                </a:ext>
              </a:extLst>
            </p:cNvPr>
            <p:cNvSpPr txBox="1"/>
            <p:nvPr/>
          </p:nvSpPr>
          <p:spPr>
            <a:xfrm>
              <a:off x="5471815" y="-1906366"/>
              <a:ext cx="10134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5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24</a:t>
              </a:r>
              <a:r>
                <a:rPr lang="ko-KR" altLang="en-US" sz="1000" dirty="0">
                  <a:solidFill>
                    <a:schemeClr val="bg1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일 수요일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47CB758-AA9C-CD35-C291-16CD191D6F59}"/>
              </a:ext>
            </a:extLst>
          </p:cNvPr>
          <p:cNvSpPr/>
          <p:nvPr/>
        </p:nvSpPr>
        <p:spPr>
          <a:xfrm>
            <a:off x="27600" y="-28575"/>
            <a:ext cx="12192000" cy="15486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602A2C6F-48DA-2C61-AD8A-1B9165361FF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4563902" y="4865630"/>
            <a:ext cx="2759396" cy="304625"/>
          </a:xfrm>
          <a:prstGeom prst="roundRect">
            <a:avLst>
              <a:gd name="adj" fmla="val 25397"/>
            </a:avLst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BFF12E49-87EB-7CE5-FBE7-559D07E054D1}"/>
              </a:ext>
            </a:extLst>
          </p:cNvPr>
          <p:cNvGrpSpPr/>
          <p:nvPr/>
        </p:nvGrpSpPr>
        <p:grpSpPr>
          <a:xfrm>
            <a:off x="4453874" y="1440553"/>
            <a:ext cx="3331876" cy="3987377"/>
            <a:chOff x="4453874" y="1435311"/>
            <a:chExt cx="3331876" cy="3987377"/>
          </a:xfrm>
        </p:grpSpPr>
        <p:pic>
          <p:nvPicPr>
            <p:cNvPr id="70" name="그림 69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F59A9DB-B397-A7D9-327E-505455563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731"/>
            <a:stretch/>
          </p:blipFill>
          <p:spPr>
            <a:xfrm>
              <a:off x="4453874" y="1435311"/>
              <a:ext cx="108601" cy="3987377"/>
            </a:xfrm>
            <a:prstGeom prst="rect">
              <a:avLst/>
            </a:prstGeom>
          </p:spPr>
        </p:pic>
        <p:pic>
          <p:nvPicPr>
            <p:cNvPr id="71" name="그림 70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6EA64519-6B2F-1D65-122D-8B0F0E260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13"/>
            <a:stretch/>
          </p:blipFill>
          <p:spPr>
            <a:xfrm>
              <a:off x="7404099" y="1435311"/>
              <a:ext cx="381651" cy="3987377"/>
            </a:xfrm>
            <a:prstGeom prst="rect">
              <a:avLst/>
            </a:prstGeom>
          </p:spPr>
        </p:pic>
        <p:pic>
          <p:nvPicPr>
            <p:cNvPr id="72" name="그림 71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47517F82-C0D1-341A-D901-19169E9281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298"/>
            <a:stretch/>
          </p:blipFill>
          <p:spPr>
            <a:xfrm>
              <a:off x="4453874" y="5314950"/>
              <a:ext cx="3322352" cy="107738"/>
            </a:xfrm>
            <a:prstGeom prst="rect">
              <a:avLst/>
            </a:prstGeom>
          </p:spPr>
        </p:pic>
        <p:pic>
          <p:nvPicPr>
            <p:cNvPr id="73" name="그림 72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5E4EB32C-6DD6-0578-F949-4E95B30EC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979"/>
            <a:stretch/>
          </p:blipFill>
          <p:spPr>
            <a:xfrm>
              <a:off x="4453874" y="1435311"/>
              <a:ext cx="3322352" cy="120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187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772863-19DB-4CB9-DE1F-5D7AF1DEE950}"/>
              </a:ext>
            </a:extLst>
          </p:cNvPr>
          <p:cNvGrpSpPr/>
          <p:nvPr/>
        </p:nvGrpSpPr>
        <p:grpSpPr>
          <a:xfrm>
            <a:off x="4453874" y="1435311"/>
            <a:ext cx="3322352" cy="3987377"/>
            <a:chOff x="4453874" y="1435311"/>
            <a:chExt cx="3322352" cy="3987377"/>
          </a:xfrm>
        </p:grpSpPr>
        <p:pic>
          <p:nvPicPr>
            <p:cNvPr id="9" name="그림 8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462116C3-F974-7CE3-F228-88A7770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874" y="1435311"/>
              <a:ext cx="3322352" cy="3987377"/>
            </a:xfrm>
            <a:prstGeom prst="rect">
              <a:avLst/>
            </a:prstGeom>
          </p:spPr>
        </p:pic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655ADD9E-E655-F2D8-98F0-023DE04DA2C6}"/>
                </a:ext>
              </a:extLst>
            </p:cNvPr>
            <p:cNvSpPr/>
            <p:nvPr/>
          </p:nvSpPr>
          <p:spPr>
            <a:xfrm>
              <a:off x="4546600" y="1549400"/>
              <a:ext cx="2863851" cy="3758400"/>
            </a:xfrm>
            <a:prstGeom prst="roundRect">
              <a:avLst>
                <a:gd name="adj" fmla="val 3717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08024B98-5E92-04AD-BE4F-F88F77275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1752600"/>
              <a:ext cx="360000" cy="360000"/>
            </a:xfrm>
            <a:prstGeom prst="rect">
              <a:avLst/>
            </a:prstGeom>
          </p:spPr>
        </p:pic>
        <p:pic>
          <p:nvPicPr>
            <p:cNvPr id="3" name="그림 2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F78DC26-630E-9833-771F-5314AF1D4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1752600"/>
              <a:ext cx="360000" cy="360000"/>
            </a:xfrm>
            <a:prstGeom prst="rect">
              <a:avLst/>
            </a:prstGeom>
          </p:spPr>
        </p:pic>
        <p:pic>
          <p:nvPicPr>
            <p:cNvPr id="11" name="그림 10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2A8C97D-C634-4CE0-9722-DFB724C6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1752600"/>
              <a:ext cx="360000" cy="360000"/>
            </a:xfrm>
            <a:prstGeom prst="roundRect">
              <a:avLst/>
            </a:prstGeom>
          </p:spPr>
        </p:pic>
        <p:pic>
          <p:nvPicPr>
            <p:cNvPr id="12" name="그림 11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9D17393E-9CDD-1D96-A0AE-3CAD62A3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1753870"/>
              <a:ext cx="360000" cy="360000"/>
            </a:xfrm>
            <a:prstGeom prst="roundRect">
              <a:avLst/>
            </a:prstGeom>
          </p:spPr>
        </p:pic>
        <p:pic>
          <p:nvPicPr>
            <p:cNvPr id="13" name="그림 12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D871FD4F-EB9E-64EF-AF76-150A94089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268205"/>
              <a:ext cx="360000" cy="360000"/>
            </a:xfrm>
            <a:prstGeom prst="rect">
              <a:avLst/>
            </a:prstGeom>
          </p:spPr>
        </p:pic>
        <p:pic>
          <p:nvPicPr>
            <p:cNvPr id="14" name="그림 13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0F55FB8C-9514-DA6E-9378-EC911F4FA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2268205"/>
              <a:ext cx="360000" cy="360000"/>
            </a:xfrm>
            <a:prstGeom prst="roundRect">
              <a:avLst/>
            </a:prstGeom>
          </p:spPr>
        </p:pic>
        <p:pic>
          <p:nvPicPr>
            <p:cNvPr id="15" name="그림 14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4272BC56-3CBE-2C58-06C5-EBA05C86E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780" y="2268205"/>
              <a:ext cx="360000" cy="360000"/>
            </a:xfrm>
            <a:prstGeom prst="roundRect">
              <a:avLst/>
            </a:prstGeom>
          </p:spPr>
        </p:pic>
        <p:pic>
          <p:nvPicPr>
            <p:cNvPr id="49" name="그림 4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3F89055A-0F5B-AE32-0D3E-710A1E60C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2268205"/>
              <a:ext cx="360000" cy="360000"/>
            </a:xfrm>
            <a:prstGeom prst="round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7FC661E-6E85-DB96-D1D6-7E00E18293E6}"/>
                </a:ext>
              </a:extLst>
            </p:cNvPr>
            <p:cNvGrpSpPr/>
            <p:nvPr/>
          </p:nvGrpSpPr>
          <p:grpSpPr>
            <a:xfrm>
              <a:off x="6845732" y="2268205"/>
              <a:ext cx="360000" cy="360000"/>
              <a:chOff x="6843488" y="2245345"/>
              <a:chExt cx="360000" cy="360000"/>
            </a:xfrm>
          </p:grpSpPr>
          <p:pic>
            <p:nvPicPr>
              <p:cNvPr id="51" name="그림 50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E8FF1B0B-C5DF-8670-2D41-B4061C243A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52" name="그림 51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88A0974C-E8FA-CE4F-F3D3-A3744A549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53" name="그림 52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95C0434-D2A2-BF09-18CF-9C4753DA1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783810"/>
              <a:ext cx="360000" cy="360000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54" name="그림 53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ECE68BCA-4F86-F62C-A23F-FE25216433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5220006" y="2783810"/>
              <a:ext cx="358999" cy="360000"/>
            </a:xfrm>
            <a:prstGeom prst="round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C58B209C-CB4C-B21D-3D56-ABCCD6BAB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61155" y="1761904"/>
              <a:ext cx="360000" cy="360000"/>
            </a:xfrm>
            <a:prstGeom prst="roundRect">
              <a:avLst/>
            </a:prstGeom>
          </p:spPr>
        </p:pic>
        <p:pic>
          <p:nvPicPr>
            <p:cNvPr id="55" name="그림 54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8FC05DEA-A14D-9866-FBAF-2B1F2184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600" y="2783810"/>
              <a:ext cx="360000" cy="360000"/>
            </a:xfrm>
            <a:prstGeom prst="roundRect">
              <a:avLst/>
            </a:prstGeom>
          </p:spPr>
        </p:pic>
        <p:pic>
          <p:nvPicPr>
            <p:cNvPr id="56" name="그림 55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FE7618BF-8B28-B640-4FD3-32FE976B9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2782835"/>
              <a:ext cx="360000" cy="360000"/>
            </a:xfrm>
            <a:prstGeom prst="roundRect">
              <a:avLst/>
            </a:prstGeom>
          </p:spPr>
        </p:pic>
        <p:pic>
          <p:nvPicPr>
            <p:cNvPr id="57" name="그림 56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4FA737BF-51B1-76AF-44AB-6807F908F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999" y="2782835"/>
              <a:ext cx="572426" cy="360000"/>
            </a:xfrm>
            <a:prstGeom prst="rect">
              <a:avLst/>
            </a:prstGeom>
          </p:spPr>
        </p:pic>
        <p:pic>
          <p:nvPicPr>
            <p:cNvPr id="58" name="그림 5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975D4AD8-7765-718F-BF3A-658D33DBF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3291899"/>
              <a:ext cx="360000" cy="360000"/>
            </a:xfrm>
            <a:prstGeom prst="roundRect">
              <a:avLst/>
            </a:prstGeom>
          </p:spPr>
        </p:pic>
        <p:pic>
          <p:nvPicPr>
            <p:cNvPr id="59" name="그림 58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231360B7-F194-F31F-FAD9-A08F412C0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3288101"/>
              <a:ext cx="360000" cy="360000"/>
            </a:xfrm>
            <a:prstGeom prst="round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B695BB3-BE94-1AE9-1918-1542EAF5F528}"/>
                </a:ext>
              </a:extLst>
            </p:cNvPr>
            <p:cNvGrpSpPr/>
            <p:nvPr/>
          </p:nvGrpSpPr>
          <p:grpSpPr>
            <a:xfrm>
              <a:off x="5765536" y="3288101"/>
              <a:ext cx="360000" cy="360000"/>
              <a:chOff x="1676400" y="885825"/>
              <a:chExt cx="360000" cy="360000"/>
            </a:xfrm>
          </p:grpSpPr>
          <p:sp>
            <p:nvSpPr>
              <p:cNvPr id="61" name="사각형: 둥근 모서리 60">
                <a:extLst>
                  <a:ext uri="{FF2B5EF4-FFF2-40B4-BE49-F238E27FC236}">
                    <a16:creationId xmlns:a16="http://schemas.microsoft.com/office/drawing/2014/main" id="{359585F9-59F4-C7D2-4F13-411052A109A7}"/>
                  </a:ext>
                </a:extLst>
              </p:cNvPr>
              <p:cNvSpPr/>
              <p:nvPr/>
            </p:nvSpPr>
            <p:spPr>
              <a:xfrm>
                <a:off x="1676400" y="885825"/>
                <a:ext cx="360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375A4B61-D8AD-B834-B547-8C00A09008BB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525" y="928291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63" name="그림 62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11555B13-A155-A9A4-A5FF-3F1F80759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429" y="3288101"/>
              <a:ext cx="360000" cy="360000"/>
            </a:xfrm>
            <a:prstGeom prst="roundRect">
              <a:avLst/>
            </a:prstGeom>
          </p:spPr>
        </p:pic>
        <p:pic>
          <p:nvPicPr>
            <p:cNvPr id="64" name="그림 63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CAB44197-0E2E-2BAF-586D-33B416B2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3294567"/>
              <a:ext cx="360000" cy="360000"/>
            </a:xfrm>
            <a:prstGeom prst="roundRect">
              <a:avLst/>
            </a:prstGeom>
          </p:spPr>
        </p:pic>
        <p:pic>
          <p:nvPicPr>
            <p:cNvPr id="74" name="그림 73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602A2C6F-48DA-2C61-AD8A-1B9165361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4563902" y="4865630"/>
              <a:ext cx="2759396" cy="304625"/>
            </a:xfrm>
            <a:prstGeom prst="roundRect">
              <a:avLst>
                <a:gd name="adj" fmla="val 2539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40681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327F8B4-B8C6-6954-470B-B2BEC7EC4216}"/>
              </a:ext>
            </a:extLst>
          </p:cNvPr>
          <p:cNvGrpSpPr/>
          <p:nvPr/>
        </p:nvGrpSpPr>
        <p:grpSpPr>
          <a:xfrm rot="16200000">
            <a:off x="2337664" y="-1264268"/>
            <a:ext cx="7383320" cy="8861215"/>
            <a:chOff x="4453874" y="1435312"/>
            <a:chExt cx="3322352" cy="3987379"/>
          </a:xfrm>
        </p:grpSpPr>
        <p:pic>
          <p:nvPicPr>
            <p:cNvPr id="4" name="그림 3" descr="다채로움, 스크린샷, 일렉트릭 블루, 예술이(가) 표시된 사진&#10;&#10;자동 생성된 설명">
              <a:extLst>
                <a:ext uri="{FF2B5EF4-FFF2-40B4-BE49-F238E27FC236}">
                  <a16:creationId xmlns:a16="http://schemas.microsoft.com/office/drawing/2014/main" id="{B495CC8E-B824-0A97-3BC7-B398DCF6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874" y="1435312"/>
              <a:ext cx="3322352" cy="3987379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DC772B-F9B8-49FE-8A93-7C0274EF8E3D}"/>
                </a:ext>
              </a:extLst>
            </p:cNvPr>
            <p:cNvSpPr/>
            <p:nvPr/>
          </p:nvSpPr>
          <p:spPr>
            <a:xfrm>
              <a:off x="4546600" y="1549401"/>
              <a:ext cx="2863851" cy="3758403"/>
            </a:xfrm>
            <a:prstGeom prst="roundRect">
              <a:avLst>
                <a:gd name="adj" fmla="val 3717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8842271C-F8CB-AD7A-1ED1-7466ED224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1752602"/>
              <a:ext cx="360000" cy="360000"/>
            </a:xfrm>
            <a:prstGeom prst="rect">
              <a:avLst/>
            </a:prstGeom>
          </p:spPr>
        </p:pic>
        <p:pic>
          <p:nvPicPr>
            <p:cNvPr id="7" name="그림 6" descr="그래픽, 로고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4E065733-F3A6-CC30-F2E1-EC88C5D4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1752602"/>
              <a:ext cx="360000" cy="360000"/>
            </a:xfrm>
            <a:prstGeom prst="rect">
              <a:avLst/>
            </a:prstGeom>
          </p:spPr>
        </p:pic>
        <p:pic>
          <p:nvPicPr>
            <p:cNvPr id="8" name="그림 7" descr="장난감, 만화 영화이(가) 표시된 사진&#10;&#10;자동 생성된 설명">
              <a:extLst>
                <a:ext uri="{FF2B5EF4-FFF2-40B4-BE49-F238E27FC236}">
                  <a16:creationId xmlns:a16="http://schemas.microsoft.com/office/drawing/2014/main" id="{AEB5D128-8D22-49DC-180A-66FA2162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1752601"/>
              <a:ext cx="360000" cy="360000"/>
            </a:xfrm>
            <a:prstGeom prst="roundRect">
              <a:avLst/>
            </a:prstGeom>
          </p:spPr>
        </p:pic>
        <p:pic>
          <p:nvPicPr>
            <p:cNvPr id="9" name="그림 8" descr="그래픽, 그린, 폰트, 로고이(가) 표시된 사진&#10;&#10;자동 생성된 설명">
              <a:extLst>
                <a:ext uri="{FF2B5EF4-FFF2-40B4-BE49-F238E27FC236}">
                  <a16:creationId xmlns:a16="http://schemas.microsoft.com/office/drawing/2014/main" id="{B02FC214-88E3-322B-3B75-2FB79801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1753871"/>
              <a:ext cx="360000" cy="360000"/>
            </a:xfrm>
            <a:prstGeom prst="roundRect">
              <a:avLst/>
            </a:prstGeom>
          </p:spPr>
        </p:pic>
        <p:pic>
          <p:nvPicPr>
            <p:cNvPr id="10" name="그림 9" descr="폰트, 텍스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59772BE6-DD10-28B8-F90E-B2DC916AE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268207"/>
              <a:ext cx="360000" cy="360000"/>
            </a:xfrm>
            <a:prstGeom prst="rect">
              <a:avLst/>
            </a:prstGeom>
          </p:spPr>
        </p:pic>
        <p:pic>
          <p:nvPicPr>
            <p:cNvPr id="11" name="그림 10" descr="그래픽, 폰트, 로고, 상징이(가) 표시된 사진&#10;&#10;자동 생성된 설명">
              <a:extLst>
                <a:ext uri="{FF2B5EF4-FFF2-40B4-BE49-F238E27FC236}">
                  <a16:creationId xmlns:a16="http://schemas.microsoft.com/office/drawing/2014/main" id="{D80A964D-7061-DA7C-E6C6-96979B46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2268207"/>
              <a:ext cx="360000" cy="360000"/>
            </a:xfrm>
            <a:prstGeom prst="roundRect">
              <a:avLst/>
            </a:prstGeom>
          </p:spPr>
        </p:pic>
        <p:pic>
          <p:nvPicPr>
            <p:cNvPr id="12" name="그림 11" descr="그래픽, 다채로움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1E2D3324-01B5-7F1B-6F39-9E95D99C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780" y="2268207"/>
              <a:ext cx="360000" cy="360000"/>
            </a:xfrm>
            <a:prstGeom prst="roundRect">
              <a:avLst/>
            </a:prstGeom>
          </p:spPr>
        </p:pic>
        <p:pic>
          <p:nvPicPr>
            <p:cNvPr id="13" name="그림 12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D6282133-1D9C-BC75-9E5B-4AC9A720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6" y="2268207"/>
              <a:ext cx="360000" cy="360000"/>
            </a:xfrm>
            <a:prstGeom prst="round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7678E6E-4F9E-BB00-4B1F-A35F71809A1D}"/>
                </a:ext>
              </a:extLst>
            </p:cNvPr>
            <p:cNvGrpSpPr/>
            <p:nvPr/>
          </p:nvGrpSpPr>
          <p:grpSpPr>
            <a:xfrm>
              <a:off x="6845732" y="2268207"/>
              <a:ext cx="360000" cy="360000"/>
              <a:chOff x="6843488" y="2245345"/>
              <a:chExt cx="360000" cy="360000"/>
            </a:xfrm>
          </p:grpSpPr>
          <p:pic>
            <p:nvPicPr>
              <p:cNvPr id="29" name="그림 28" descr="로고, 그래픽, 클립아트, 창의성이(가) 표시된 사진&#10;&#10;자동 생성된 설명">
                <a:extLst>
                  <a:ext uri="{FF2B5EF4-FFF2-40B4-BE49-F238E27FC236}">
                    <a16:creationId xmlns:a16="http://schemas.microsoft.com/office/drawing/2014/main" id="{48349368-81E7-7950-E75E-4E407BFB1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3488" y="2245345"/>
                <a:ext cx="360000" cy="360000"/>
              </a:xfrm>
              <a:prstGeom prst="roundRect">
                <a:avLst/>
              </a:prstGeom>
            </p:spPr>
          </p:pic>
          <p:pic>
            <p:nvPicPr>
              <p:cNvPr id="30" name="그림 29" descr="그래픽, 클립아트, 로고, 상징이(가) 표시된 사진&#10;&#10;자동 생성된 설명">
                <a:extLst>
                  <a:ext uri="{FF2B5EF4-FFF2-40B4-BE49-F238E27FC236}">
                    <a16:creationId xmlns:a16="http://schemas.microsoft.com/office/drawing/2014/main" id="{9E921D56-FCF0-CED4-4A5A-7CAD30294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3968" y="2283445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15" name="그림 14" descr="로고, 상징, 폰트, 그래픽이(가) 표시된 사진&#10;&#10;자동 생성된 설명">
              <a:extLst>
                <a:ext uri="{FF2B5EF4-FFF2-40B4-BE49-F238E27FC236}">
                  <a16:creationId xmlns:a16="http://schemas.microsoft.com/office/drawing/2014/main" id="{E4E3AC4F-554D-5781-BC7F-219625448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2783812"/>
              <a:ext cx="360000" cy="360000"/>
            </a:xfrm>
            <a:prstGeom prst="roundRect">
              <a:avLst>
                <a:gd name="adj" fmla="val 27250"/>
              </a:avLst>
            </a:prstGeom>
          </p:spPr>
        </p:pic>
        <p:pic>
          <p:nvPicPr>
            <p:cNvPr id="16" name="그림 15" descr="텍스트, 로고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78A0129-6AD1-E800-A13E-CFC684B26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1" t="13612" r="14899" b="20929"/>
            <a:stretch/>
          </p:blipFill>
          <p:spPr>
            <a:xfrm>
              <a:off x="5220006" y="2783812"/>
              <a:ext cx="358999" cy="360000"/>
            </a:xfrm>
            <a:prstGeom prst="roundRect">
              <a:avLst/>
            </a:prstGeom>
          </p:spPr>
        </p:pic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9C9DE1BD-709D-CCCB-2F41-4ADCACB0E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61156" y="1761905"/>
              <a:ext cx="360000" cy="360000"/>
            </a:xfrm>
            <a:prstGeom prst="roundRect">
              <a:avLst/>
            </a:prstGeom>
          </p:spPr>
        </p:pic>
        <p:pic>
          <p:nvPicPr>
            <p:cNvPr id="18" name="그림 17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177A93D2-291E-F9E3-870E-0CE81891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601" y="2783812"/>
              <a:ext cx="360000" cy="360000"/>
            </a:xfrm>
            <a:prstGeom prst="roundRect">
              <a:avLst/>
            </a:prstGeom>
          </p:spPr>
        </p:pic>
        <p:pic>
          <p:nvPicPr>
            <p:cNvPr id="19" name="그림 18" descr="그래픽, 상징, 폰트, 레드이(가) 표시된 사진&#10;&#10;자동 생성된 설명">
              <a:extLst>
                <a:ext uri="{FF2B5EF4-FFF2-40B4-BE49-F238E27FC236}">
                  <a16:creationId xmlns:a16="http://schemas.microsoft.com/office/drawing/2014/main" id="{49987C5B-BE1B-F74F-1D3B-857A63FEB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257" y="2782837"/>
              <a:ext cx="360000" cy="360000"/>
            </a:xfrm>
            <a:prstGeom prst="roundRect">
              <a:avLst/>
            </a:prstGeom>
          </p:spPr>
        </p:pic>
        <p:pic>
          <p:nvPicPr>
            <p:cNvPr id="20" name="그림 19" descr="그래픽, 상징, 로고, 폰트이(가) 표시된 사진&#10;&#10;자동 생성된 설명">
              <a:extLst>
                <a:ext uri="{FF2B5EF4-FFF2-40B4-BE49-F238E27FC236}">
                  <a16:creationId xmlns:a16="http://schemas.microsoft.com/office/drawing/2014/main" id="{65A2616E-37B3-0D0C-37C4-CED187C7F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999" y="2782837"/>
              <a:ext cx="572426" cy="360000"/>
            </a:xfrm>
            <a:prstGeom prst="rect">
              <a:avLst/>
            </a:prstGeom>
          </p:spPr>
        </p:pic>
        <p:pic>
          <p:nvPicPr>
            <p:cNvPr id="21" name="그림 20" descr="그래픽, 클립아트, 그래픽 디자인, 디자인이(가) 표시된 사진&#10;&#10;자동 생성된 설명">
              <a:extLst>
                <a:ext uri="{FF2B5EF4-FFF2-40B4-BE49-F238E27FC236}">
                  <a16:creationId xmlns:a16="http://schemas.microsoft.com/office/drawing/2014/main" id="{F732411E-18B5-D49F-E56B-25C152EF2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338" y="3291901"/>
              <a:ext cx="360000" cy="360000"/>
            </a:xfrm>
            <a:prstGeom prst="roundRect">
              <a:avLst/>
            </a:prstGeom>
          </p:spPr>
        </p:pic>
        <p:pic>
          <p:nvPicPr>
            <p:cNvPr id="22" name="그림 21" descr="클립아트, 그래픽, 그래픽 디자인, 만화 영화이(가) 표시된 사진&#10;&#10;자동 생성된 설명">
              <a:extLst>
                <a:ext uri="{FF2B5EF4-FFF2-40B4-BE49-F238E27FC236}">
                  <a16:creationId xmlns:a16="http://schemas.microsoft.com/office/drawing/2014/main" id="{0C46DA3E-457B-2181-680D-5D7EE7F0C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005" y="3288103"/>
              <a:ext cx="360000" cy="360000"/>
            </a:xfrm>
            <a:prstGeom prst="roundRect">
              <a:avLst/>
            </a:prstGeom>
          </p:spPr>
        </p:pic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8811050-686D-38F3-D433-DC09D1F26F4D}"/>
                </a:ext>
              </a:extLst>
            </p:cNvPr>
            <p:cNvGrpSpPr/>
            <p:nvPr/>
          </p:nvGrpSpPr>
          <p:grpSpPr>
            <a:xfrm>
              <a:off x="5765536" y="3288103"/>
              <a:ext cx="360000" cy="360000"/>
              <a:chOff x="1676400" y="885825"/>
              <a:chExt cx="360000" cy="360000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63DCEB43-418C-C37D-1484-CEC8DFC15C6F}"/>
                  </a:ext>
                </a:extLst>
              </p:cNvPr>
              <p:cNvSpPr/>
              <p:nvPr/>
            </p:nvSpPr>
            <p:spPr>
              <a:xfrm>
                <a:off x="1676400" y="885825"/>
                <a:ext cx="360000" cy="360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432963C6-EF94-F90B-1D34-8AEB4B033E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3525" y="928291"/>
                <a:ext cx="288000" cy="288000"/>
              </a:xfrm>
              <a:prstGeom prst="rect">
                <a:avLst/>
              </a:prstGeom>
            </p:spPr>
          </p:pic>
        </p:grpSp>
        <p:pic>
          <p:nvPicPr>
            <p:cNvPr id="24" name="그림 23" descr="그린, 그래픽, 디자인이(가) 표시된 사진&#10;&#10;자동 생성된 설명">
              <a:extLst>
                <a:ext uri="{FF2B5EF4-FFF2-40B4-BE49-F238E27FC236}">
                  <a16:creationId xmlns:a16="http://schemas.microsoft.com/office/drawing/2014/main" id="{F10FA716-75D4-DA09-54C5-0493A3871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429" y="3288103"/>
              <a:ext cx="360000" cy="360000"/>
            </a:xfrm>
            <a:prstGeom prst="roundRect">
              <a:avLst/>
            </a:prstGeom>
          </p:spPr>
        </p:pic>
        <p:pic>
          <p:nvPicPr>
            <p:cNvPr id="25" name="그림 24" descr="그래픽, 그래픽 디자인, 디자인, 로고이(가) 표시된 사진&#10;&#10;자동 생성된 설명">
              <a:extLst>
                <a:ext uri="{FF2B5EF4-FFF2-40B4-BE49-F238E27FC236}">
                  <a16:creationId xmlns:a16="http://schemas.microsoft.com/office/drawing/2014/main" id="{943FD1AC-31B5-9ECC-6BDD-6C2EBCA4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732" y="3294569"/>
              <a:ext cx="360000" cy="360000"/>
            </a:xfrm>
            <a:prstGeom prst="roundRect">
              <a:avLst/>
            </a:prstGeom>
          </p:spPr>
        </p:pic>
        <p:pic>
          <p:nvPicPr>
            <p:cNvPr id="26" name="그림 25" descr="전자제품, 정보기기, 멀티미디어, 통신 장치이(가) 표시된 사진&#10;&#10;자동 생성된 설명">
              <a:extLst>
                <a:ext uri="{FF2B5EF4-FFF2-40B4-BE49-F238E27FC236}">
                  <a16:creationId xmlns:a16="http://schemas.microsoft.com/office/drawing/2014/main" id="{B4593603-7196-B70A-9BE9-F0A056F776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8" t="89535" r="7996" b="3299"/>
            <a:stretch/>
          </p:blipFill>
          <p:spPr>
            <a:xfrm>
              <a:off x="4563902" y="4865630"/>
              <a:ext cx="2759396" cy="304625"/>
            </a:xfrm>
            <a:prstGeom prst="roundRect">
              <a:avLst>
                <a:gd name="adj" fmla="val 2539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04426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3835" y="4357603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3835" y="5556914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3833" y="1943609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5556914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4357603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3144718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49672" y="19436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 rot="16200000"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5509" y="5556914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 rot="16200000">
            <a:off x="4596621" y="4356491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6200000">
            <a:off x="2324509" y="3152771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5509" y="3147338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93342" y="1943606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24643" y="5556914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6203" y="4357603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 rot="16200000">
            <a:off x="5716203" y="3143038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6203" y="1856554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 rot="16200000">
            <a:off x="6494326" y="3208870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6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43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0">
        <p159:morph option="byObject"/>
      </p:transition>
    </mc:Choice>
    <mc:Fallback xmlns="">
      <p:transition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53A7C983-F2DA-B26C-00CB-E057FB2C5F50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7052312" y="2204017"/>
            <a:ext cx="524148" cy="420427"/>
          </a:xfrm>
          <a:prstGeom prst="roundRect">
            <a:avLst>
              <a:gd name="adj" fmla="val 3304"/>
            </a:avLst>
          </a:prstGeom>
        </p:spPr>
      </p:pic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37664" y="-1264267"/>
            <a:ext cx="7383320" cy="886121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846245" y="-706438"/>
            <a:ext cx="6364385" cy="8352358"/>
          </a:xfrm>
          <a:prstGeom prst="roundRect">
            <a:avLst>
              <a:gd name="adj" fmla="val 371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" name="그림 2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72B821CC-9580-F741-7A34-F0527D65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09"/>
          <a:stretch/>
        </p:blipFill>
        <p:spPr>
          <a:xfrm rot="16200000">
            <a:off x="5926291" y="2324359"/>
            <a:ext cx="206067" cy="8861215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3DCEB43-418C-C37D-1484-CEC8DFC15C6F}"/>
              </a:ext>
            </a:extLst>
          </p:cNvPr>
          <p:cNvSpPr/>
          <p:nvPr/>
        </p:nvSpPr>
        <p:spPr>
          <a:xfrm>
            <a:off x="6887183" y="1991234"/>
            <a:ext cx="800034" cy="8000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1BEEA254-CAD1-25AF-B93D-0E92E70A6A31}"/>
              </a:ext>
            </a:extLst>
          </p:cNvPr>
          <p:cNvPicPr>
            <a:picLocks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25" y="2081681"/>
            <a:ext cx="640800" cy="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9850" y="-2276542"/>
            <a:ext cx="6364385" cy="11492566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08B4845-638F-9E56-7E41-C90BA15DBDEA}"/>
              </a:ext>
            </a:extLst>
          </p:cNvPr>
          <p:cNvSpPr/>
          <p:nvPr/>
        </p:nvSpPr>
        <p:spPr>
          <a:xfrm>
            <a:off x="365760" y="287548"/>
            <a:ext cx="11492566" cy="636438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상징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44DBD2E2-916E-F438-6345-7E6DA1288D4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46" y="2551162"/>
            <a:ext cx="1800000" cy="18000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CA4A9AE5-9037-FE82-3327-C975AF75B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5103" y="2551162"/>
            <a:ext cx="4735781" cy="21214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A473FF5-7045-B033-3B75-B423E2914348}"/>
              </a:ext>
            </a:extLst>
          </p:cNvPr>
          <p:cNvSpPr txBox="1"/>
          <p:nvPr/>
        </p:nvSpPr>
        <p:spPr>
          <a:xfrm>
            <a:off x="4516503" y="1868041"/>
            <a:ext cx="24881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AppleSDGothicNeoH00" panose="02000503000000000000" pitchFamily="2" charset="-127"/>
                <a:ea typeface="AppleSDGothicNeoH00" panose="02000503000000000000" pitchFamily="2" charset="-127"/>
              </a:rPr>
              <a:t>사진으로 얘기하다</a:t>
            </a:r>
          </a:p>
        </p:txBody>
      </p:sp>
    </p:spTree>
    <p:extLst>
      <p:ext uri="{BB962C8B-B14F-4D97-AF65-F5344CB8AC3E}">
        <p14:creationId xmlns:p14="http://schemas.microsoft.com/office/powerpoint/2010/main" val="120409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4224FC6-D693-CB7B-EC90-F20C6328580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13151-BA42-B6F9-C0BC-4073EC6819F8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563068C1-9DBE-E287-2B0A-09B50CCCE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0822502"/>
                  </p:ext>
                </p:extLst>
              </p:nvPr>
            </p:nvGraphicFramePr>
            <p:xfrm>
              <a:off x="4453536" y="1434693"/>
              <a:ext cx="3320710" cy="39886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20710" cy="3988612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73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BDA08B00-174D-3D5B-D2D6-588D1C78C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3536" y="1434693"/>
                <a:ext cx="3320710" cy="39886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616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</p:spTree>
    <p:extLst>
      <p:ext uri="{BB962C8B-B14F-4D97-AF65-F5344CB8AC3E}">
        <p14:creationId xmlns:p14="http://schemas.microsoft.com/office/powerpoint/2010/main" val="15661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D03FA2C-04F5-0406-9C0E-073372618DD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5" t="32416" r="52798" b="26606"/>
          <a:stretch/>
        </p:blipFill>
        <p:spPr>
          <a:xfrm>
            <a:off x="4379518" y="2256638"/>
            <a:ext cx="1426129" cy="28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다채로움, 스크린샷, 일렉트릭 블루, 예술이(가) 표시된 사진&#10;&#10;자동 생성된 설명">
            <a:extLst>
              <a:ext uri="{FF2B5EF4-FFF2-40B4-BE49-F238E27FC236}">
                <a16:creationId xmlns:a16="http://schemas.microsoft.com/office/drawing/2014/main" id="{B495CC8E-B824-0A97-3BC7-B398DCF6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04342" y="-2929661"/>
            <a:ext cx="7383320" cy="1219200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DC772B-F9B8-49FE-8A93-7C0274EF8E3D}"/>
              </a:ext>
            </a:extLst>
          </p:cNvPr>
          <p:cNvSpPr/>
          <p:nvPr/>
        </p:nvSpPr>
        <p:spPr>
          <a:xfrm rot="16200000">
            <a:off x="2925036" y="-2271731"/>
            <a:ext cx="6364385" cy="11482941"/>
          </a:xfrm>
          <a:prstGeom prst="roundRect">
            <a:avLst>
              <a:gd name="adj" fmla="val 371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8842271C-F8CB-AD7A-1ED1-7466ED224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35" y="3373836"/>
            <a:ext cx="800034" cy="800034"/>
          </a:xfrm>
          <a:prstGeom prst="rect">
            <a:avLst/>
          </a:prstGeom>
        </p:spPr>
      </p:pic>
      <p:pic>
        <p:nvPicPr>
          <p:cNvPr id="7" name="그림 6" descr="그래픽, 로고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4E065733-F3A6-CC30-F2E1-EC88C5D4E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02" y="3373836"/>
            <a:ext cx="800034" cy="800034"/>
          </a:xfrm>
          <a:prstGeom prst="rect">
            <a:avLst/>
          </a:prstGeom>
        </p:spPr>
      </p:pic>
      <p:pic>
        <p:nvPicPr>
          <p:cNvPr id="8" name="그림 7" descr="장난감, 만화 영화이(가) 표시된 사진&#10;&#10;자동 생성된 설명">
            <a:extLst>
              <a:ext uri="{FF2B5EF4-FFF2-40B4-BE49-F238E27FC236}">
                <a16:creationId xmlns:a16="http://schemas.microsoft.com/office/drawing/2014/main" id="{AEB5D128-8D22-49DC-180A-66FA2162D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51" y="754767"/>
            <a:ext cx="800034" cy="800034"/>
          </a:xfrm>
          <a:prstGeom prst="roundRect">
            <a:avLst/>
          </a:prstGeom>
        </p:spPr>
      </p:pic>
      <p:pic>
        <p:nvPicPr>
          <p:cNvPr id="9" name="그림 8" descr="그래픽, 그린, 폰트, 로고이(가) 표시된 사진&#10;&#10;자동 생성된 설명">
            <a:extLst>
              <a:ext uri="{FF2B5EF4-FFF2-40B4-BE49-F238E27FC236}">
                <a16:creationId xmlns:a16="http://schemas.microsoft.com/office/drawing/2014/main" id="{B02FC214-88E3-322B-3B75-2FB7980160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5" y="742499"/>
            <a:ext cx="800034" cy="800034"/>
          </a:xfrm>
          <a:prstGeom prst="roundRect">
            <a:avLst/>
          </a:prstGeom>
        </p:spPr>
      </p:pic>
      <p:pic>
        <p:nvPicPr>
          <p:cNvPr id="10" name="그림 9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59772BE6-DD10-28B8-F90E-B2DC916AE5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3" y="3340108"/>
            <a:ext cx="800034" cy="800034"/>
          </a:xfrm>
          <a:prstGeom prst="rect">
            <a:avLst/>
          </a:prstGeom>
        </p:spPr>
      </p:pic>
      <p:pic>
        <p:nvPicPr>
          <p:cNvPr id="11" name="그림 10" descr="그래픽, 폰트, 로고, 상징이(가) 표시된 사진&#10;&#10;자동 생성된 설명">
            <a:extLst>
              <a:ext uri="{FF2B5EF4-FFF2-40B4-BE49-F238E27FC236}">
                <a16:creationId xmlns:a16="http://schemas.microsoft.com/office/drawing/2014/main" id="{D80A964D-7061-DA7C-E6C6-96979B461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68" y="3350244"/>
            <a:ext cx="800034" cy="800034"/>
          </a:xfrm>
          <a:prstGeom prst="roundRect">
            <a:avLst/>
          </a:prstGeom>
        </p:spPr>
      </p:pic>
      <p:pic>
        <p:nvPicPr>
          <p:cNvPr id="12" name="그림 11" descr="그래픽, 다채로움, 그래픽 디자인, 원이(가) 표시된 사진&#10;&#10;자동 생성된 설명">
            <a:extLst>
              <a:ext uri="{FF2B5EF4-FFF2-40B4-BE49-F238E27FC236}">
                <a16:creationId xmlns:a16="http://schemas.microsoft.com/office/drawing/2014/main" id="{1E2D3324-01B5-7F1B-6F39-9E95D99CE5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09" y="2004860"/>
            <a:ext cx="800034" cy="800034"/>
          </a:xfrm>
          <a:prstGeom prst="roundRect">
            <a:avLst/>
          </a:prstGeom>
        </p:spPr>
      </p:pic>
      <p:pic>
        <p:nvPicPr>
          <p:cNvPr id="13" name="그림 12" descr="로고, 그래픽, 클립아트, 창의성이(가) 표시된 사진&#10;&#10;자동 생성된 설명">
            <a:extLst>
              <a:ext uri="{FF2B5EF4-FFF2-40B4-BE49-F238E27FC236}">
                <a16:creationId xmlns:a16="http://schemas.microsoft.com/office/drawing/2014/main" id="{D6282133-1D9C-BC75-9E5B-4AC9A72043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72" y="1981709"/>
            <a:ext cx="800034" cy="800034"/>
          </a:xfrm>
          <a:prstGeom prst="round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678E6E-4F9E-BB00-4B1F-A35F71809A1D}"/>
              </a:ext>
            </a:extLst>
          </p:cNvPr>
          <p:cNvGrpSpPr/>
          <p:nvPr/>
        </p:nvGrpSpPr>
        <p:grpSpPr>
          <a:xfrm>
            <a:off x="3449672" y="742499"/>
            <a:ext cx="800034" cy="800034"/>
            <a:chOff x="6843488" y="2245345"/>
            <a:chExt cx="360000" cy="360000"/>
          </a:xfrm>
        </p:grpSpPr>
        <p:pic>
          <p:nvPicPr>
            <p:cNvPr id="29" name="그림 28" descr="로고, 그래픽, 클립아트, 창의성이(가) 표시된 사진&#10;&#10;자동 생성된 설명">
              <a:extLst>
                <a:ext uri="{FF2B5EF4-FFF2-40B4-BE49-F238E27FC236}">
                  <a16:creationId xmlns:a16="http://schemas.microsoft.com/office/drawing/2014/main" id="{48349368-81E7-7950-E75E-4E407BFB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488" y="2245345"/>
              <a:ext cx="360000" cy="360000"/>
            </a:xfrm>
            <a:prstGeom prst="roundRect">
              <a:avLst/>
            </a:prstGeom>
          </p:spPr>
        </p:pic>
        <p:pic>
          <p:nvPicPr>
            <p:cNvPr id="30" name="그림 29" descr="그래픽, 클립아트, 로고, 상징이(가) 표시된 사진&#10;&#10;자동 생성된 설명">
              <a:extLst>
                <a:ext uri="{FF2B5EF4-FFF2-40B4-BE49-F238E27FC236}">
                  <a16:creationId xmlns:a16="http://schemas.microsoft.com/office/drawing/2014/main" id="{9E921D56-FCF0-CED4-4A5A-7CAD30294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968" y="2283445"/>
              <a:ext cx="288000" cy="288000"/>
            </a:xfrm>
            <a:prstGeom prst="rect">
              <a:avLst/>
            </a:prstGeom>
          </p:spPr>
        </p:pic>
      </p:grpSp>
      <p:pic>
        <p:nvPicPr>
          <p:cNvPr id="15" name="그림 14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E4E3AC4F-554D-5781-BC7F-219625448C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69" y="3382985"/>
            <a:ext cx="800034" cy="800034"/>
          </a:xfrm>
          <a:prstGeom prst="roundRect">
            <a:avLst>
              <a:gd name="adj" fmla="val 27250"/>
            </a:avLst>
          </a:prstGeom>
        </p:spPr>
      </p:pic>
      <p:pic>
        <p:nvPicPr>
          <p:cNvPr id="16" name="그림 15" descr="텍스트, 로고, 스크린샷, 폰트이(가) 표시된 사진&#10;&#10;자동 생성된 설명">
            <a:extLst>
              <a:ext uri="{FF2B5EF4-FFF2-40B4-BE49-F238E27FC236}">
                <a16:creationId xmlns:a16="http://schemas.microsoft.com/office/drawing/2014/main" id="{578A0129-6AD1-E800-A13E-CFC684B26BA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t="13612" r="14899" b="20929"/>
          <a:stretch/>
        </p:blipFill>
        <p:spPr>
          <a:xfrm>
            <a:off x="9135560" y="1981564"/>
            <a:ext cx="797810" cy="800034"/>
          </a:xfrm>
          <a:prstGeom prst="round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C9DE1BD-709D-CCCB-2F41-4ADCACB0ED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03835" y="2001709"/>
            <a:ext cx="800034" cy="800034"/>
          </a:xfrm>
          <a:prstGeom prst="roundRect">
            <a:avLst/>
          </a:prstGeom>
        </p:spPr>
      </p:pic>
      <p:pic>
        <p:nvPicPr>
          <p:cNvPr id="18" name="그림 17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177A93D2-291E-F9E3-870E-0CE818917FA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46" y="2014214"/>
            <a:ext cx="800034" cy="800034"/>
          </a:xfrm>
          <a:prstGeom prst="roundRect">
            <a:avLst/>
          </a:prstGeom>
        </p:spPr>
      </p:pic>
      <p:pic>
        <p:nvPicPr>
          <p:cNvPr id="19" name="그림 18" descr="그래픽, 상징, 폰트, 레드이(가) 표시된 사진&#10;&#10;자동 생성된 설명">
            <a:extLst>
              <a:ext uri="{FF2B5EF4-FFF2-40B4-BE49-F238E27FC236}">
                <a16:creationId xmlns:a16="http://schemas.microsoft.com/office/drawing/2014/main" id="{49987C5B-BE1B-F74F-1D3B-857A63FEBC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754767"/>
            <a:ext cx="800034" cy="800034"/>
          </a:xfrm>
          <a:prstGeom prst="roundRect">
            <a:avLst/>
          </a:prstGeom>
        </p:spPr>
      </p:pic>
      <p:pic>
        <p:nvPicPr>
          <p:cNvPr id="20" name="그림 19" descr="그래픽, 상징, 로고, 폰트이(가) 표시된 사진&#10;&#10;자동 생성된 설명">
            <a:extLst>
              <a:ext uri="{FF2B5EF4-FFF2-40B4-BE49-F238E27FC236}">
                <a16:creationId xmlns:a16="http://schemas.microsoft.com/office/drawing/2014/main" id="{65A2616E-37B3-0D0C-37C4-CED187C7FD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03" y="754767"/>
            <a:ext cx="1272112" cy="800034"/>
          </a:xfrm>
          <a:prstGeom prst="rect">
            <a:avLst/>
          </a:prstGeom>
        </p:spPr>
      </p:pic>
      <p:pic>
        <p:nvPicPr>
          <p:cNvPr id="21" name="그림 20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F732411E-18B5-D49F-E56B-25C152EF2E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29" y="3386879"/>
            <a:ext cx="800034" cy="800034"/>
          </a:xfrm>
          <a:prstGeom prst="roundRect">
            <a:avLst/>
          </a:prstGeom>
        </p:spPr>
      </p:pic>
      <p:pic>
        <p:nvPicPr>
          <p:cNvPr id="22" name="그림 21" descr="클립아트, 그래픽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0C46DA3E-457B-2181-680D-5D7EE7F0C5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486" y="1991234"/>
            <a:ext cx="800034" cy="800034"/>
          </a:xfrm>
          <a:prstGeom prst="round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811050-686D-38F3-D433-DC09D1F26F4D}"/>
              </a:ext>
            </a:extLst>
          </p:cNvPr>
          <p:cNvGrpSpPr/>
          <p:nvPr/>
        </p:nvGrpSpPr>
        <p:grpSpPr>
          <a:xfrm>
            <a:off x="6887183" y="1991234"/>
            <a:ext cx="800034" cy="800034"/>
            <a:chOff x="1676400" y="885825"/>
            <a:chExt cx="360000" cy="3600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DCEB43-418C-C37D-1484-CEC8DFC15C6F}"/>
                </a:ext>
              </a:extLst>
            </p:cNvPr>
            <p:cNvSpPr/>
            <p:nvPr/>
          </p:nvSpPr>
          <p:spPr>
            <a:xfrm>
              <a:off x="1676400" y="885825"/>
              <a:ext cx="360000" cy="360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32963C6-EF94-F90B-1D34-8AEB4B033E5F}"/>
                </a:ext>
              </a:extLst>
            </p:cNvPr>
            <p:cNvPicPr>
              <a:picLocks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525" y="928291"/>
              <a:ext cx="288000" cy="288000"/>
            </a:xfrm>
            <a:prstGeom prst="rect">
              <a:avLst/>
            </a:prstGeom>
          </p:spPr>
        </p:pic>
      </p:grpSp>
      <p:pic>
        <p:nvPicPr>
          <p:cNvPr id="24" name="그림 23" descr="그린, 그래픽, 디자인이(가) 표시된 사진&#10;&#10;자동 생성된 설명">
            <a:extLst>
              <a:ext uri="{FF2B5EF4-FFF2-40B4-BE49-F238E27FC236}">
                <a16:creationId xmlns:a16="http://schemas.microsoft.com/office/drawing/2014/main" id="{F10FA716-75D4-DA09-54C5-0493A38712C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9" y="737765"/>
            <a:ext cx="800034" cy="800034"/>
          </a:xfrm>
          <a:prstGeom prst="roundRect">
            <a:avLst/>
          </a:prstGeom>
        </p:spPr>
      </p:pic>
      <p:pic>
        <p:nvPicPr>
          <p:cNvPr id="25" name="그림 24" descr="그래픽, 그래픽 디자인, 디자인, 로고이(가) 표시된 사진&#10;&#10;자동 생성된 설명">
            <a:extLst>
              <a:ext uri="{FF2B5EF4-FFF2-40B4-BE49-F238E27FC236}">
                <a16:creationId xmlns:a16="http://schemas.microsoft.com/office/drawing/2014/main" id="{943FD1AC-31B5-9ECC-6BDD-6C2EBCA468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72" y="742499"/>
            <a:ext cx="800034" cy="800034"/>
          </a:xfrm>
          <a:prstGeom prst="roundRect">
            <a:avLst/>
          </a:prstGeom>
        </p:spPr>
      </p:pic>
      <p:pic>
        <p:nvPicPr>
          <p:cNvPr id="26" name="그림 25" descr="전자제품, 정보기기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B4593603-7196-B70A-9BE9-F0A056F7769F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89535" r="7996" b="3299"/>
          <a:stretch/>
        </p:blipFill>
        <p:spPr>
          <a:xfrm>
            <a:off x="2814400" y="5794585"/>
            <a:ext cx="6132253" cy="676973"/>
          </a:xfrm>
          <a:prstGeom prst="roundRect">
            <a:avLst>
              <a:gd name="adj" fmla="val 25397"/>
            </a:avLst>
          </a:prstGeom>
        </p:spPr>
      </p:pic>
      <p:pic>
        <p:nvPicPr>
          <p:cNvPr id="32" name="그림 3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06729D5-6418-8A6D-F3D3-EED1FE38BACC}"/>
              </a:ext>
            </a:extLst>
          </p:cNvPr>
          <p:cNvPicPr>
            <a:picLocks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" t="3236" r="1863" b="3013"/>
          <a:stretch/>
        </p:blipFill>
        <p:spPr>
          <a:xfrm>
            <a:off x="365757" y="287424"/>
            <a:ext cx="11482942" cy="6364385"/>
          </a:xfrm>
          <a:prstGeom prst="roundRect">
            <a:avLst>
              <a:gd name="adj" fmla="val 3304"/>
            </a:avLst>
          </a:prstGeom>
        </p:spPr>
      </p:pic>
      <p:pic>
        <p:nvPicPr>
          <p:cNvPr id="2" name="그림 1" descr="텍스트, 컴퓨터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2255C96-7340-135C-D0AF-E2C9F8E4AFC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2" t="32416" r="52523" b="26116"/>
          <a:stretch/>
        </p:blipFill>
        <p:spPr>
          <a:xfrm>
            <a:off x="4329184" y="2256638"/>
            <a:ext cx="1510019" cy="28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9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9F07D1-DB11-E4D1-4795-7F3E2DB59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74" y="2124075"/>
            <a:ext cx="1857821" cy="217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FFFFBA-7C5F-C10A-382D-E983FB4BC093}"/>
              </a:ext>
            </a:extLst>
          </p:cNvPr>
          <p:cNvSpPr txBox="1"/>
          <p:nvPr/>
        </p:nvSpPr>
        <p:spPr>
          <a:xfrm>
            <a:off x="1918324" y="432435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5334B6-232F-0CC7-8D35-E593C244BC4E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4D6487-B7A0-B23E-601E-1A5B04DE3CA4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1" name="그림 1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BC87CE7-D020-DCD0-CDBC-B738ED8B5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57C6380C-AE40-A48F-1006-810C8B74FE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4797110"/>
                  </p:ext>
                </p:extLst>
              </p:nvPr>
            </p:nvGraphicFramePr>
            <p:xfrm>
              <a:off x="5105414" y="1013269"/>
              <a:ext cx="2016953" cy="48314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16953" cy="4831459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42394" ay="-3824909" az="380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57C6380C-AE40-A48F-1006-810C8B74FE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5414" y="1013269"/>
                <a:ext cx="2016953" cy="4831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340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D2363F98-2E44-D253-3EE5-A0836B310A6E}"/>
              </a:ext>
            </a:extLst>
          </p:cNvPr>
          <p:cNvSpPr/>
          <p:nvPr/>
        </p:nvSpPr>
        <p:spPr>
          <a:xfrm rot="5400000">
            <a:off x="-34048" y="4864"/>
            <a:ext cx="6858000" cy="6848272"/>
          </a:xfrm>
          <a:prstGeom prst="trapezoid">
            <a:avLst>
              <a:gd name="adj" fmla="val 16599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1C97C073-D16D-6553-D466-D40F1D9B3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74" y="2647950"/>
            <a:ext cx="1336327" cy="156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5D0E8-4842-3178-9786-BD55A315C6DA}"/>
              </a:ext>
            </a:extLst>
          </p:cNvPr>
          <p:cNvSpPr txBox="1"/>
          <p:nvPr/>
        </p:nvSpPr>
        <p:spPr>
          <a:xfrm>
            <a:off x="1918324" y="432435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856502-F54A-741E-7740-952F6590DF02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E54FC8-D2F7-FC99-C840-A99C34BE1196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9" name="그림 8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04D16A44-59D0-FFD0-CA70-EE42A466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2083999"/>
                  </p:ext>
                </p:extLst>
              </p:nvPr>
            </p:nvGraphicFramePr>
            <p:xfrm>
              <a:off x="5105414" y="1013269"/>
              <a:ext cx="2016953" cy="48314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16953" cy="4831459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42394" ay="-3824909" az="380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ACB71180-D7B0-1FA7-000E-B8AF6F5D13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05414" y="1013269"/>
                <a:ext cx="2016953" cy="48314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16033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12A25676-F879-8CE1-F7A0-214295000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74" y="2647950"/>
            <a:ext cx="1336327" cy="156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5526AB-2DE1-79C1-DF2C-32CF5040D10A}"/>
              </a:ext>
            </a:extLst>
          </p:cNvPr>
          <p:cNvSpPr txBox="1"/>
          <p:nvPr/>
        </p:nvSpPr>
        <p:spPr>
          <a:xfrm>
            <a:off x="1918324" y="432435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F52CB5-9F00-8257-AE72-985B39AC6DE3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B0F139-39A8-DE4D-0EAC-860467CC5263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4061A162-30CD-720B-E4DC-3F221568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3000481"/>
                  </p:ext>
                </p:extLst>
              </p:nvPr>
            </p:nvGraphicFramePr>
            <p:xfrm>
              <a:off x="5005440" y="918161"/>
              <a:ext cx="2216901" cy="50216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16901" cy="5021675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10396" ay="3561732" az="949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573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EA180827-80CF-13FB-212F-3F94F4992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05440" y="918161"/>
                <a:ext cx="2216901" cy="5021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95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다리꼴 1">
            <a:extLst>
              <a:ext uri="{FF2B5EF4-FFF2-40B4-BE49-F238E27FC236}">
                <a16:creationId xmlns:a16="http://schemas.microsoft.com/office/drawing/2014/main" id="{9F41F448-924D-1F67-D4E0-292569813170}"/>
              </a:ext>
            </a:extLst>
          </p:cNvPr>
          <p:cNvSpPr/>
          <p:nvPr/>
        </p:nvSpPr>
        <p:spPr>
          <a:xfrm rot="5400000" flipV="1">
            <a:off x="5252229" y="-81772"/>
            <a:ext cx="6858000" cy="7021547"/>
          </a:xfrm>
          <a:prstGeom prst="trapezoid">
            <a:avLst>
              <a:gd name="adj" fmla="val 15069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EFE1EF9-4E87-6FB3-8086-C1596C141A87}"/>
              </a:ext>
            </a:extLst>
          </p:cNvPr>
          <p:cNvGrpSpPr/>
          <p:nvPr/>
        </p:nvGrpSpPr>
        <p:grpSpPr>
          <a:xfrm>
            <a:off x="8125210" y="2334152"/>
            <a:ext cx="1820355" cy="2189687"/>
            <a:chOff x="7648960" y="2199195"/>
            <a:chExt cx="1820355" cy="2189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D7DD01-D896-ADC6-4709-02AF38EFC466}"/>
                </a:ext>
              </a:extLst>
            </p:cNvPr>
            <p:cNvSpPr txBox="1"/>
            <p:nvPr/>
          </p:nvSpPr>
          <p:spPr>
            <a:xfrm>
              <a:off x="7876097" y="4019550"/>
              <a:ext cx="1366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FUNCTION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0" name="그림 9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9A75E37F-94C3-0E7F-D2BC-018B629D6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960" y="2199195"/>
              <a:ext cx="1820355" cy="182035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모델 4">
                <a:extLst>
                  <a:ext uri="{FF2B5EF4-FFF2-40B4-BE49-F238E27FC236}">
                    <a16:creationId xmlns:a16="http://schemas.microsoft.com/office/drawing/2014/main" id="{5B7A821F-1024-DA0F-5A36-8E9F994B28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6212911"/>
                  </p:ext>
                </p:extLst>
              </p:nvPr>
            </p:nvGraphicFramePr>
            <p:xfrm>
              <a:off x="5005440" y="918161"/>
              <a:ext cx="2216901" cy="502167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16901" cy="5021675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110396" ay="3561732" az="9499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573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모델 4">
                <a:extLst>
                  <a:ext uri="{FF2B5EF4-FFF2-40B4-BE49-F238E27FC236}">
                    <a16:creationId xmlns:a16="http://schemas.microsoft.com/office/drawing/2014/main" id="{5B7A821F-1024-DA0F-5A36-8E9F994B28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5440" y="918161"/>
                <a:ext cx="2216901" cy="50216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8423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370678FC-1883-BE28-66B8-6E5373CF4A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9691641"/>
                  </p:ext>
                </p:extLst>
              </p:nvPr>
            </p:nvGraphicFramePr>
            <p:xfrm>
              <a:off x="4069080" y="1579308"/>
              <a:ext cx="4089618" cy="36993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89618" cy="3699378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2531280" ay="-13900" az="-126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73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370678FC-1883-BE28-66B8-6E5373CF4A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9080" y="1579308"/>
                <a:ext cx="4089618" cy="36993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53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0">
        <p159:morph option="byObject"/>
      </p:transition>
    </mc:Choice>
    <mc:Fallback xmlns="">
      <p:transition spd="med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>
                <a:extLst>
                  <a:ext uri="{FF2B5EF4-FFF2-40B4-BE49-F238E27FC236}">
                    <a16:creationId xmlns:a16="http://schemas.microsoft.com/office/drawing/2014/main" id="{634DB6E8-FFD6-93FF-D279-3584698218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8676426"/>
                  </p:ext>
                </p:extLst>
              </p:nvPr>
            </p:nvGraphicFramePr>
            <p:xfrm>
              <a:off x="4069080" y="1579308"/>
              <a:ext cx="4089618" cy="36993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89618" cy="3699378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2531280" ay="-13900" az="-1260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732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>
                <a:extLst>
                  <a:ext uri="{FF2B5EF4-FFF2-40B4-BE49-F238E27FC236}">
                    <a16:creationId xmlns:a16="http://schemas.microsoft.com/office/drawing/2014/main" id="{634DB6E8-FFD6-93FF-D279-3584698218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9080" y="1579308"/>
                <a:ext cx="4089618" cy="369937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사다리꼴 1">
            <a:extLst>
              <a:ext uri="{FF2B5EF4-FFF2-40B4-BE49-F238E27FC236}">
                <a16:creationId xmlns:a16="http://schemas.microsoft.com/office/drawing/2014/main" id="{95C7D4F7-9EBE-586C-E7CC-EE4EC0444C19}"/>
              </a:ext>
            </a:extLst>
          </p:cNvPr>
          <p:cNvSpPr/>
          <p:nvPr/>
        </p:nvSpPr>
        <p:spPr>
          <a:xfrm rot="10800000" flipV="1">
            <a:off x="2562225" y="1653698"/>
            <a:ext cx="6858000" cy="5204302"/>
          </a:xfrm>
          <a:prstGeom prst="trapezoid">
            <a:avLst>
              <a:gd name="adj" fmla="val 32218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3AE1F3-0457-AE65-B2B0-BEB95481E9E2}"/>
              </a:ext>
            </a:extLst>
          </p:cNvPr>
          <p:cNvGrpSpPr/>
          <p:nvPr/>
        </p:nvGrpSpPr>
        <p:grpSpPr>
          <a:xfrm>
            <a:off x="5443332" y="5089293"/>
            <a:ext cx="1305335" cy="1768707"/>
            <a:chOff x="5372100" y="4896160"/>
            <a:chExt cx="1305335" cy="17687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31813C-232C-C802-FC31-FFE2BB528C6B}"/>
                </a:ext>
              </a:extLst>
            </p:cNvPr>
            <p:cNvSpPr txBox="1"/>
            <p:nvPr/>
          </p:nvSpPr>
          <p:spPr>
            <a:xfrm>
              <a:off x="5424282" y="6295535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TESTING</a:t>
              </a:r>
              <a:endPara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8" name="그래픽 7" descr="재생 단색으로 채워진">
              <a:extLst>
                <a:ext uri="{FF2B5EF4-FFF2-40B4-BE49-F238E27FC236}">
                  <a16:creationId xmlns:a16="http://schemas.microsoft.com/office/drawing/2014/main" id="{8347ABE0-5EC7-973D-F957-8F533DA6F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5086660"/>
              <a:ext cx="914400" cy="914400"/>
            </a:xfrm>
            <a:prstGeom prst="rect">
              <a:avLst/>
            </a:prstGeom>
          </p:spPr>
        </p:pic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AA158EA8-DC20-56F3-C20D-25272FBC83E9}"/>
                </a:ext>
              </a:extLst>
            </p:cNvPr>
            <p:cNvSpPr/>
            <p:nvPr/>
          </p:nvSpPr>
          <p:spPr>
            <a:xfrm>
              <a:off x="5372100" y="4896160"/>
              <a:ext cx="1305335" cy="1275761"/>
            </a:xfrm>
            <a:prstGeom prst="donut">
              <a:avLst>
                <a:gd name="adj" fmla="val 1242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4286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>
                <a:extLst>
                  <a:ext uri="{FF2B5EF4-FFF2-40B4-BE49-F238E27FC236}">
                    <a16:creationId xmlns:a16="http://schemas.microsoft.com/office/drawing/2014/main" id="{B7B89888-DCF2-DDDD-5616-A0031EFC0E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3218342"/>
                  </p:ext>
                </p:extLst>
              </p:nvPr>
            </p:nvGraphicFramePr>
            <p:xfrm>
              <a:off x="3926419" y="2010638"/>
              <a:ext cx="4374943" cy="28367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374943" cy="2836721"/>
                    </a:xfrm>
                    <a:prstGeom prst="rect">
                      <a:avLst/>
                    </a:prstGeom>
                  </am3d:spPr>
                  <am3d:camera>
                    <am3d:pos x="0" y="0" z="611225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894" d="1000000"/>
                    <am3d:preTrans dx="-1168075" dy="-17996298" dz="382282"/>
                    <am3d:scale>
                      <am3d:sx n="1000000" d="1000000"/>
                      <am3d:sy n="1000000" d="1000000"/>
                      <am3d:sz n="1000000" d="1000000"/>
                    </am3d:scale>
                    <am3d:rot ax="-3562711" ay="28649" az="-4839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573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>
                <a:extLst>
                  <a:ext uri="{FF2B5EF4-FFF2-40B4-BE49-F238E27FC236}">
                    <a16:creationId xmlns:a16="http://schemas.microsoft.com/office/drawing/2014/main" id="{B7B89888-DCF2-DDDD-5616-A0031EFC0E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6419" y="2010638"/>
                <a:ext cx="4374943" cy="2836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13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</TotalTime>
  <Words>28</Words>
  <Application>Microsoft Office PowerPoint</Application>
  <PresentationFormat>와이드스크린</PresentationFormat>
  <Paragraphs>17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AppleSDGothicNeoH00</vt:lpstr>
      <vt:lpstr>AppleSDGothicNeoSB00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이창헌</dc:creator>
  <cp:lastModifiedBy>이창헌</cp:lastModifiedBy>
  <cp:revision>25</cp:revision>
  <dcterms:created xsi:type="dcterms:W3CDTF">2023-05-22T04:31:38Z</dcterms:created>
  <dcterms:modified xsi:type="dcterms:W3CDTF">2023-05-25T05:12:35Z</dcterms:modified>
</cp:coreProperties>
</file>